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80160"/>
  </p:normalViewPr>
  <p:slideViewPr>
    <p:cSldViewPr snapToGrid="0" snapToObjects="1">
      <p:cViewPr varScale="1">
        <p:scale>
          <a:sx n="94" d="100"/>
          <a:sy n="94" d="100"/>
        </p:scale>
        <p:origin x="1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62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0"/>
            <a:ext cx="10883434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KS PRAHA · PROSEK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780" y="2499420"/>
            <a:ext cx="10883434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Štědrost</a:t>
            </a:r>
            <a:endParaRPr lang="en-US" sz="9000" dirty="0"/>
          </a:p>
        </p:txBody>
      </p:sp>
      <p:sp>
        <p:nvSpPr>
          <p:cNvPr id="4" name="Text 2"/>
          <p:cNvSpPr/>
          <p:nvPr/>
        </p:nvSpPr>
        <p:spPr>
          <a:xfrm>
            <a:off x="812780" y="3896380"/>
            <a:ext cx="1088343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i="1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Kde je tvůj poklad, tam bude i tvé srdce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12780" y="5760780"/>
            <a:ext cx="10883434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Matouš 6,19–34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· DESÁTEK JAKO SYMBOL CELKU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4381560"/>
            <a:ext cx="10883434" cy="66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Desetina je symbol a ukazuje na celek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80" y="5379780"/>
            <a:ext cx="1798924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10 % je Boží</a:t>
            </a:r>
            <a:endParaRPr lang="en-US" sz="26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 t="-3" b="-3"/>
          <a:stretch/>
        </p:blipFill>
        <p:spPr>
          <a:xfrm>
            <a:off x="2864108" y="5496580"/>
            <a:ext cx="711160" cy="228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880069" y="5379780"/>
            <a:ext cx="4465915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100 % je Boží, já jsem správce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Žalm 24,1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· POKLAD A SRDCE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2915901"/>
            <a:ext cx="6124331" cy="1489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Dávání je způsob, jak srdce přestěhovat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81" y="4698221"/>
            <a:ext cx="5374264" cy="1049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80"/>
              </a:lnSpc>
              <a:buNone/>
            </a:pPr>
            <a:r>
              <a:rPr lang="en-US" sz="26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Praktické zobrazení tvého srdce je tvůj výpis z účtu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Matouš 6,19–21 · Matouš 6,22–23 · Matouš 6,24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0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· VDOVA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3690699"/>
            <a:ext cx="10883434" cy="142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Štědrost není otázka výše příjmu, ale důvěry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5397579"/>
            <a:ext cx="10883434" cy="46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i="1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Komu věřím, že mě zítra nasytí?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2780" y="6202739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Marek 12,41–44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· ZAOPATŘENÍ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2755999"/>
            <a:ext cx="10883434" cy="66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Kdo je můj zaopatřovatel?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80" y="3754220"/>
            <a:ext cx="197766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B3AB9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12780" y="4307920"/>
            <a:ext cx="197766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B3AB9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zaměstnavatel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12780" y="4861620"/>
            <a:ext cx="197766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B3AB9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stát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12780" y="5415322"/>
            <a:ext cx="197766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B3AB9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úspory</a:t>
            </a:r>
            <a:endParaRPr lang="en-US" sz="2400" dirty="0"/>
          </a:p>
        </p:txBody>
      </p:sp>
      <p:pic>
        <p:nvPicPr>
          <p:cNvPr id="8" name="Image 0" descr="line"/>
          <p:cNvPicPr>
            <a:picLocks noChangeAspect="1"/>
          </p:cNvPicPr>
          <p:nvPr/>
        </p:nvPicPr>
        <p:blipFill>
          <a:blip r:embed="rId3"/>
          <a:srcRect t="-77" b="-77"/>
          <a:stretch/>
        </p:blipFill>
        <p:spPr>
          <a:xfrm>
            <a:off x="3342442" y="3909120"/>
            <a:ext cx="25360" cy="17779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977402" y="4300302"/>
            <a:ext cx="1338818" cy="1021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840"/>
              </a:lnSpc>
              <a:buNone/>
            </a:pPr>
            <a:r>
              <a:rPr lang="en-US" sz="56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Bůh</a:t>
            </a:r>
            <a:endParaRPr lang="en-US" sz="5600" dirty="0"/>
          </a:p>
        </p:txBody>
      </p:sp>
      <p:sp>
        <p:nvSpPr>
          <p:cNvPr id="10" name="Text 7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Genesis 22,8.14 · Matouš 6,25–33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· ZAOPATŘENÍ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2780" y="5100402"/>
            <a:ext cx="7704260" cy="51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Jistota v Bohu jako Otci je </a:t>
            </a:r>
            <a:r>
              <a:rPr lang="en-US" sz="3200" dirty="0" err="1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příčinou</a:t>
            </a:r>
            <a:r>
              <a:rPr lang="en-US" sz="3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štědrosti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</a:t>
            </a:r>
            <a:r>
              <a:rPr lang="en-US" sz="1400" dirty="0" err="1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Korintským</a:t>
            </a: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9,8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85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2669617"/>
            <a:ext cx="10883434" cy="1544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980"/>
              </a:lnSpc>
              <a:buNone/>
            </a:pPr>
            <a:r>
              <a:rPr lang="en-US" sz="5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Nemůžeš být štědrý, když žiješ na úrovni, na kterou si vyděláš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6202738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Rozhodnutí předem: tabulka, na co dáváme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812778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· ŽIVOTNÍ ÚROVEŇ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12780" y="3429000"/>
            <a:ext cx="10883372" cy="1310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Kdybychom se neomezovali, neměli bychom z čeho dávat</a:t>
            </a:r>
            <a:endParaRPr lang="en-US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· ŽIVOTNÍ ÚROVEŇ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812780" y="4661043"/>
            <a:ext cx="4978420" cy="0"/>
          </a:xfrm>
          <a:prstGeom prst="line">
            <a:avLst/>
          </a:prstGeom>
          <a:noFill/>
          <a:ln w="12700">
            <a:solidFill>
              <a:srgbClr val="4A4F5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12780" y="4920084"/>
            <a:ext cx="512777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kern="0" spc="2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ASKEZE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80" y="5316265"/>
            <a:ext cx="5127773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Omezit se a trpět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400800" y="4661043"/>
            <a:ext cx="4978420" cy="0"/>
          </a:xfrm>
          <a:prstGeom prst="line">
            <a:avLst/>
          </a:prstGeom>
          <a:noFill/>
          <a:ln w="12700">
            <a:solidFill>
              <a:srgbClr val="C9A27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6400800" y="4920084"/>
            <a:ext cx="512777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kern="0" spc="2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EVANGELIUM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0" y="5316265"/>
            <a:ext cx="5127773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Omezit se a radovat se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</a:t>
            </a:r>
            <a:r>
              <a:rPr lang="en-US" sz="1400" dirty="0" err="1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Korintským</a:t>
            </a: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9,7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· BARNABÁŠ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4498361"/>
            <a:ext cx="10883434" cy="66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Nedal z výplaty. Prodal pole.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80" y="5445801"/>
            <a:ext cx="10883434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Majetek, a s ním </a:t>
            </a:r>
            <a:r>
              <a:rPr lang="en-US" sz="2400" dirty="0" err="1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kus</a:t>
            </a:r>
            <a:r>
              <a:rPr lang="en-US" sz="2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“</a:t>
            </a:r>
            <a:r>
              <a:rPr lang="en-US" sz="2400" dirty="0" err="1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jistoty</a:t>
            </a:r>
            <a:r>
              <a:rPr lang="en-US" sz="2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 do budoucna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Skutky 4,32–37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· BARNABÁŠ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3149743"/>
            <a:ext cx="10883434" cy="142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20"/>
              </a:lnSpc>
              <a:buNone/>
            </a:pPr>
            <a:r>
              <a:rPr lang="en-US" sz="48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vlastním, co by Bůh mohl chtít použít?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4805784"/>
            <a:ext cx="10883434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i="1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bych mu dal nejhůř?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12780" y="5486462"/>
            <a:ext cx="10883434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Není to jen o tom, co mi přijde na účet. Je to o tom, co už mám.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· ŠTĚDROST JE LÁSKA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812780" y="2458920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12780" y="2667180"/>
            <a:ext cx="3401019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 příjmů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470321" y="2743380"/>
            <a:ext cx="3165255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desátyk, sbírky, podpora misie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12780" y="3303432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12780" y="3511693"/>
            <a:ext cx="3401019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 majetku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470321" y="3587893"/>
            <a:ext cx="2214470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Barnabáš prodal pole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12780" y="4147945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812780" y="4356205"/>
            <a:ext cx="3401019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Pohostinnost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470321" y="4432405"/>
            <a:ext cx="265074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otevřít dům, uvařit, upéct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12780" y="4992452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812780" y="5835692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812780" y="5200712"/>
            <a:ext cx="3401019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Odpuštění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470321" y="5276912"/>
            <a:ext cx="2364697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škody či utrpěné ztráty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80" y="6202741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Korintským 13,3 — cíl není dát víc, ale milovat víc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· MAKEDONCI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0" y="3789759"/>
            <a:ext cx="10883434" cy="668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60"/>
              </a:lnSpc>
              <a:buNone/>
            </a:pPr>
            <a:r>
              <a:rPr lang="en-US" sz="4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Hluboká chudoba do bohatství štědrosti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80" y="4737199"/>
            <a:ext cx="10883434" cy="46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i="1" dirty="0">
                <a:solidFill>
                  <a:srgbClr val="C9A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Dali sami sebe nejprve Pánu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12780" y="6202735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9A94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Korintským 8,1–5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852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2331715"/>
            <a:ext cx="10883434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160"/>
              </a:lnSpc>
              <a:buNone/>
            </a:pPr>
            <a:r>
              <a:rPr lang="en-US" sz="5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Štědrým se nerodíme, štědrým se stáváme</a:t>
            </a:r>
            <a:endParaRPr lang="en-US" sz="5600" dirty="0"/>
          </a:p>
        </p:txBody>
      </p:sp>
      <p:sp>
        <p:nvSpPr>
          <p:cNvPr id="3" name="Text 1"/>
          <p:cNvSpPr/>
          <p:nvPr/>
        </p:nvSpPr>
        <p:spPr>
          <a:xfrm>
            <a:off x="812780" y="4099496"/>
            <a:ext cx="10883434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to proces. Potřebujeme se to naučit.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kern="0" spc="3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· 3 OTÁZKY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812780" y="2632987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12780" y="2917447"/>
            <a:ext cx="6604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777960" y="2944118"/>
            <a:ext cx="4712716" cy="46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Komu věřím, že mě zaopatří?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812780" y="3700977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12780" y="3985437"/>
            <a:ext cx="6604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777960" y="4012109"/>
            <a:ext cx="5066640" cy="46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 mě vede můj výpis z účtu?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812780" y="4768968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812780" y="5835688"/>
            <a:ext cx="10566440" cy="0"/>
          </a:xfrm>
          <a:prstGeom prst="line">
            <a:avLst/>
          </a:prstGeom>
          <a:noFill/>
          <a:ln w="12700">
            <a:solidFill>
              <a:srgbClr val="D9D2C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812780" y="5053428"/>
            <a:ext cx="6604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dirty="0">
                <a:solidFill>
                  <a:srgbClr val="A85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777960" y="5080099"/>
            <a:ext cx="6731034" cy="46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22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vlastním, co by Bůh mohl chtít použít?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12780" y="6202735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F6A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Teď před Bohem — a do pracovního týdne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374</Words>
  <Application>Microsoft Macintosh PowerPoint</Application>
  <PresentationFormat>Širokoúhlá obrazovka</PresentationFormat>
  <Paragraphs>85</Paragraphs>
  <Slides>15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Georgia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KS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Štědrost – kázání Prosek</dc:title>
  <dc:subject>Kázání</dc:subject>
  <dc:creator>KS Praha</dc:creator>
  <cp:lastModifiedBy>KS Praha</cp:lastModifiedBy>
  <cp:revision>5</cp:revision>
  <dcterms:created xsi:type="dcterms:W3CDTF">2026-09-19T18:58:29Z</dcterms:created>
  <dcterms:modified xsi:type="dcterms:W3CDTF">2026-09-21T20:15:52Z</dcterms:modified>
</cp:coreProperties>
</file>