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3" r:id="rId4"/>
    <p:sldId id="265" r:id="rId5"/>
    <p:sldId id="262" r:id="rId6"/>
    <p:sldId id="258" r:id="rId7"/>
    <p:sldId id="261" r:id="rId8"/>
    <p:sldId id="266" r:id="rId9"/>
    <p:sldId id="257" r:id="rId1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436" y="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1EE7D04-9E82-020A-938A-9F0115BD71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B0B5BEB-3E58-2528-8866-B3265950BB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8F64181-5440-DDEB-68C9-B51560668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1E54-1687-4652-8E11-C2EBD597E318}" type="datetimeFigureOut">
              <a:rPr lang="cs-CZ" smtClean="0"/>
              <a:t>10.05.2026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548E513-40F9-EB34-02B6-66B26BDBA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5667587-A13A-633D-54FA-F1FCD9F9B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722E7-449E-4FE8-BF0D-92373E0E76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9312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FD2C14-4D42-68DA-7B30-113B81DAF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59DA51E-E34D-1354-5300-A01D8CA53A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5246C41-8FCA-A086-696D-A31077854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1E54-1687-4652-8E11-C2EBD597E318}" type="datetimeFigureOut">
              <a:rPr lang="cs-CZ" smtClean="0"/>
              <a:t>10.05.2026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CC1E3BA-ADCA-F8D8-425A-B9B0EC540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224958F-0AEC-373E-78CD-64247C326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722E7-449E-4FE8-BF0D-92373E0E76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7081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BC0A63E4-9192-BEA7-9748-528BD88A22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E199C3C-D580-CEF0-3738-564728DF53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93E101E-C3DB-34CC-A626-82D1BB336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1E54-1687-4652-8E11-C2EBD597E318}" type="datetimeFigureOut">
              <a:rPr lang="cs-CZ" smtClean="0"/>
              <a:t>10.05.2026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986C5AA-7C27-3E60-2357-1CB14B918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EAE2CC7-1E2B-D86E-BCCF-57DFC8022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722E7-449E-4FE8-BF0D-92373E0E76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7460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C7C0ECA-6713-F72F-BE07-BBC309E4C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064592D-565E-0A12-6CCC-074C35C9F5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2D2BB54-F167-1A86-0276-AFC744269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1E54-1687-4652-8E11-C2EBD597E318}" type="datetimeFigureOut">
              <a:rPr lang="cs-CZ" smtClean="0"/>
              <a:t>10.05.2026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51F3D25-8EBF-8039-1969-8C9791100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BBA33CD-CC53-06FD-0ACC-01052EBF2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722E7-449E-4FE8-BF0D-92373E0E76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0403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E01B7AF-9200-1E93-B50B-E330C8662B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4FC0F32-224B-D821-9658-4C8CCB43F7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22E95A9-B719-D246-15FA-CDC9E5F07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1E54-1687-4652-8E11-C2EBD597E318}" type="datetimeFigureOut">
              <a:rPr lang="cs-CZ" smtClean="0"/>
              <a:t>10.05.2026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90E0895-457A-089A-E6A7-7D67C19B8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C6EE648-5E6F-3C5C-70FC-CB1742370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722E7-449E-4FE8-BF0D-92373E0E76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8893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3ED67FA-0B23-544D-E975-A1B42FF23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929A753-4F49-DCF2-9F9C-9928442260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3CACE8F-133C-5345-1FDB-4BF278679E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BA8484F-A04D-47EF-DF96-EA98FD3AA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1E54-1687-4652-8E11-C2EBD597E318}" type="datetimeFigureOut">
              <a:rPr lang="cs-CZ" smtClean="0"/>
              <a:t>10.05.2026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4D2EE85-C27E-F237-E67E-8B2918552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D65FE20-CEAE-006B-0C3E-33B627559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722E7-449E-4FE8-BF0D-92373E0E76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5555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F529C1-C71D-7066-7624-BD4301171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8ED0332-24C1-586F-2017-7B13A83B2A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5CA1EC8-2409-B9C5-23C1-974CFCC29F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EBD5EF02-8957-4939-2E5C-617824954D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481D294D-F486-618C-A4AA-A62C13AE66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F75A666C-0695-A795-B2B1-836A07A8B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1E54-1687-4652-8E11-C2EBD597E318}" type="datetimeFigureOut">
              <a:rPr lang="cs-CZ" smtClean="0"/>
              <a:t>10.05.2026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43EE0553-083E-D967-C205-BB36CB938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11B59A46-212F-AE4B-D3D4-14800C4DC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722E7-449E-4FE8-BF0D-92373E0E76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7398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BDAC4E-DAD4-2AD6-6999-61274C2FC8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724B58F6-B21F-8A75-5D4B-04502F008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1E54-1687-4652-8E11-C2EBD597E318}" type="datetimeFigureOut">
              <a:rPr lang="cs-CZ" smtClean="0"/>
              <a:t>10.05.2026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DB7C3D7C-DC64-7187-155C-13A8FA470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B0628E1-43F6-B91C-8BA4-91C837672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722E7-449E-4FE8-BF0D-92373E0E76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7614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59DDBCE5-37C9-969D-248C-CC6A46C03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1E54-1687-4652-8E11-C2EBD597E318}" type="datetimeFigureOut">
              <a:rPr lang="cs-CZ" smtClean="0"/>
              <a:t>10.05.2026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C8976DC9-027C-6781-2020-AA182A142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849C5BF-468C-E440-AB6A-48616357F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722E7-449E-4FE8-BF0D-92373E0E76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3991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F7843E-A085-CCDD-B751-BF67628CF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C27DBC9-C90C-5ACE-6326-F13427FF4A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F38DF24D-1907-E674-5074-4BBFCB3606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0073076-64D6-488E-0418-D50B2F122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1E54-1687-4652-8E11-C2EBD597E318}" type="datetimeFigureOut">
              <a:rPr lang="cs-CZ" smtClean="0"/>
              <a:t>10.05.2026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5B3F171-6C47-725C-EF9D-F36AB2139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60E25FA-A191-2BD5-CB49-D5380C91F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722E7-449E-4FE8-BF0D-92373E0E76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5419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CF2EDEF-BC78-CFA3-3874-C1A6537E9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613B00C6-7AF6-177C-03AC-5F866FA6B8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7C8DE47-5CCD-EF59-4782-2B27DBA4FA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FB63F07-68A0-8BED-6897-A59E6A761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1E54-1687-4652-8E11-C2EBD597E318}" type="datetimeFigureOut">
              <a:rPr lang="cs-CZ" smtClean="0"/>
              <a:t>10.05.2026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164F396-0C84-CFB5-ECF8-06A266F1F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CF35F19-F76B-F6CF-5698-29BC0F181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722E7-449E-4FE8-BF0D-92373E0E76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6039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56C30E9-4CF4-3238-9927-B60DB3B4E9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156A2DF-9B0D-376D-B561-B0F6105789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9BA8029-0132-6F09-AE90-9998568B09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4721E54-1687-4652-8E11-C2EBD597E318}" type="datetimeFigureOut">
              <a:rPr lang="cs-CZ" smtClean="0"/>
              <a:t>10.05.2026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39AFFD7-CD7C-5C1A-3B84-54178AD301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F68C204-E124-A240-2028-64F848C20C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0722E7-449E-4FE8-BF0D-92373E0E76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4697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093B4121-74C4-214D-C0FF-304B511D2E0D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2500" y="0"/>
            <a:ext cx="10287000" cy="6858000"/>
          </a:xfrm>
          <a:prstGeom prst="rect">
            <a:avLst/>
          </a:prstGeom>
        </p:spPr>
      </p:pic>
      <p:sp>
        <p:nvSpPr>
          <p:cNvPr id="8" name="Nadpis 7">
            <a:extLst>
              <a:ext uri="{FF2B5EF4-FFF2-40B4-BE49-F238E27FC236}">
                <a16:creationId xmlns:a16="http://schemas.microsoft.com/office/drawing/2014/main" id="{7E2D9C9E-9FB3-BF6D-E6CF-A951B72B9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4545" y="270122"/>
            <a:ext cx="4595752" cy="1325563"/>
          </a:xfrm>
          <a:solidFill>
            <a:schemeClr val="bg1">
              <a:alpha val="72000"/>
            </a:schemeClr>
          </a:solidFill>
          <a:ln>
            <a:noFill/>
          </a:ln>
          <a:effectLst>
            <a:glow rad="685800">
              <a:schemeClr val="bg1">
                <a:alpha val="88000"/>
              </a:schemeClr>
            </a:glow>
            <a:softEdge rad="190500"/>
          </a:effectLst>
        </p:spPr>
        <p:txBody>
          <a:bodyPr/>
          <a:lstStyle/>
          <a:p>
            <a:pPr algn="ctr"/>
            <a:r>
              <a:rPr lang="cs-CZ" b="1" dirty="0">
                <a:effectLst>
                  <a:glow rad="469900">
                    <a:schemeClr val="bg1">
                      <a:alpha val="40000"/>
                    </a:schemeClr>
                  </a:glow>
                </a:effectLst>
                <a:latin typeface="+mn-lt"/>
              </a:rPr>
              <a:t>Jan 15,1–10</a:t>
            </a:r>
          </a:p>
        </p:txBody>
      </p:sp>
    </p:spTree>
    <p:extLst>
      <p:ext uri="{BB962C8B-B14F-4D97-AF65-F5344CB8AC3E}">
        <p14:creationId xmlns:p14="http://schemas.microsoft.com/office/powerpoint/2010/main" val="15475447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2F2180-7D78-8787-ED0C-B1F1102256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E7AAD4E0-7AE1-491C-8923-AE7D6BB244AB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2500" y="0"/>
            <a:ext cx="10287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2736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1E765B-5510-633F-FF95-4C05DD9286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4579015"/>
          </a:xfrm>
        </p:spPr>
        <p:txBody>
          <a:bodyPr>
            <a:normAutofit/>
          </a:bodyPr>
          <a:lstStyle/>
          <a:p>
            <a:r>
              <a:rPr lang="cs-CZ" sz="4000" dirty="0">
                <a:solidFill>
                  <a:schemeClr val="bg1"/>
                </a:solidFill>
                <a:latin typeface="+mn-lt"/>
              </a:rPr>
              <a:t>Křesťanské společenství Praha existuje v první řadě ne kvůli lidem, ale kvůli Bohu. </a:t>
            </a:r>
            <a:br>
              <a:rPr lang="cs-CZ" sz="4000" dirty="0">
                <a:solidFill>
                  <a:schemeClr val="bg1"/>
                </a:solidFill>
                <a:latin typeface="+mn-lt"/>
              </a:rPr>
            </a:br>
            <a:br>
              <a:rPr lang="cs-CZ" sz="4000" dirty="0">
                <a:solidFill>
                  <a:schemeClr val="bg1"/>
                </a:solidFill>
                <a:latin typeface="+mn-lt"/>
              </a:rPr>
            </a:br>
            <a:r>
              <a:rPr lang="cs-CZ" sz="4000" dirty="0">
                <a:solidFill>
                  <a:schemeClr val="bg1"/>
                </a:solidFill>
                <a:latin typeface="+mn-lt"/>
              </a:rPr>
              <a:t>Chceme Bohu sloužit a oslavovat ho </a:t>
            </a:r>
            <a:br>
              <a:rPr lang="cs-CZ" sz="4000" dirty="0">
                <a:solidFill>
                  <a:schemeClr val="bg1"/>
                </a:solidFill>
                <a:latin typeface="+mn-lt"/>
              </a:rPr>
            </a:br>
            <a:r>
              <a:rPr lang="cs-CZ" sz="4000" dirty="0">
                <a:solidFill>
                  <a:schemeClr val="bg1"/>
                </a:solidFill>
                <a:latin typeface="+mn-lt"/>
              </a:rPr>
              <a:t>a naší touhou je, aby měl z našich životů radost a aby mu bylo na našich shromážděních dobře.</a:t>
            </a:r>
          </a:p>
        </p:txBody>
      </p:sp>
    </p:spTree>
    <p:extLst>
      <p:ext uri="{BB962C8B-B14F-4D97-AF65-F5344CB8AC3E}">
        <p14:creationId xmlns:p14="http://schemas.microsoft.com/office/powerpoint/2010/main" val="899148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8FECD1-7AF2-AD1E-F662-7DEAD1FD26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BD6DFE38-29D0-26A5-8969-2EFF3DB16963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2500" y="0"/>
            <a:ext cx="10287000" cy="6858000"/>
          </a:xfrm>
          <a:prstGeom prst="rect">
            <a:avLst/>
          </a:prstGeom>
        </p:spPr>
      </p:pic>
      <p:sp>
        <p:nvSpPr>
          <p:cNvPr id="8" name="Nadpis 7">
            <a:extLst>
              <a:ext uri="{FF2B5EF4-FFF2-40B4-BE49-F238E27FC236}">
                <a16:creationId xmlns:a16="http://schemas.microsoft.com/office/drawing/2014/main" id="{08118CA4-0208-A2AE-FDB5-CD7BEF5A6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4545" y="270122"/>
            <a:ext cx="4595752" cy="1325563"/>
          </a:xfrm>
          <a:solidFill>
            <a:schemeClr val="bg1">
              <a:alpha val="72000"/>
            </a:schemeClr>
          </a:solidFill>
          <a:ln>
            <a:noFill/>
          </a:ln>
          <a:effectLst>
            <a:glow rad="685800">
              <a:schemeClr val="bg1">
                <a:alpha val="88000"/>
              </a:schemeClr>
            </a:glow>
            <a:softEdge rad="190500"/>
          </a:effectLst>
        </p:spPr>
        <p:txBody>
          <a:bodyPr/>
          <a:lstStyle/>
          <a:p>
            <a:pPr algn="ctr"/>
            <a:r>
              <a:rPr lang="cs-CZ" b="1" dirty="0">
                <a:effectLst>
                  <a:glow rad="469900">
                    <a:schemeClr val="bg1">
                      <a:alpha val="40000"/>
                    </a:schemeClr>
                  </a:glow>
                </a:effectLst>
                <a:latin typeface="+mn-lt"/>
              </a:rPr>
              <a:t>Jan 15,1–10</a:t>
            </a:r>
          </a:p>
        </p:txBody>
      </p:sp>
    </p:spTree>
    <p:extLst>
      <p:ext uri="{BB962C8B-B14F-4D97-AF65-F5344CB8AC3E}">
        <p14:creationId xmlns:p14="http://schemas.microsoft.com/office/powerpoint/2010/main" val="2007804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3AF569-2975-41CA-42D4-BC1EBC4D66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47EA4845-9479-54D1-2404-528CA86A90F3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790531" y="0"/>
            <a:ext cx="6610939" cy="6858000"/>
          </a:xfrm>
          <a:prstGeom prst="rect">
            <a:avLst/>
          </a:prstGeom>
        </p:spPr>
      </p:pic>
      <p:sp>
        <p:nvSpPr>
          <p:cNvPr id="2" name="Ovál 1">
            <a:extLst>
              <a:ext uri="{FF2B5EF4-FFF2-40B4-BE49-F238E27FC236}">
                <a16:creationId xmlns:a16="http://schemas.microsoft.com/office/drawing/2014/main" id="{311A9FA6-5AD4-8783-30A6-17DAC79F0369}"/>
              </a:ext>
            </a:extLst>
          </p:cNvPr>
          <p:cNvSpPr/>
          <p:nvPr/>
        </p:nvSpPr>
        <p:spPr>
          <a:xfrm>
            <a:off x="4205357" y="4809505"/>
            <a:ext cx="542618" cy="495115"/>
          </a:xfrm>
          <a:prstGeom prst="ellipse">
            <a:avLst/>
          </a:prstGeom>
          <a:noFill/>
          <a:ln w="76200">
            <a:solidFill>
              <a:srgbClr val="FF0000"/>
            </a:solidFill>
          </a:ln>
          <a:effectLst>
            <a:glow rad="101600">
              <a:schemeClr val="bg1">
                <a:alpha val="85000"/>
              </a:scheme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Ovál 3">
            <a:extLst>
              <a:ext uri="{FF2B5EF4-FFF2-40B4-BE49-F238E27FC236}">
                <a16:creationId xmlns:a16="http://schemas.microsoft.com/office/drawing/2014/main" id="{E6AFD263-019A-B0A0-6323-D09009BEE1B3}"/>
              </a:ext>
            </a:extLst>
          </p:cNvPr>
          <p:cNvSpPr/>
          <p:nvPr/>
        </p:nvSpPr>
        <p:spPr>
          <a:xfrm>
            <a:off x="8074732" y="1434934"/>
            <a:ext cx="880753" cy="845128"/>
          </a:xfrm>
          <a:prstGeom prst="ellipse">
            <a:avLst/>
          </a:prstGeom>
          <a:noFill/>
          <a:ln w="76200">
            <a:solidFill>
              <a:srgbClr val="FF0000"/>
            </a:solidFill>
          </a:ln>
          <a:effectLst>
            <a:glow rad="101600">
              <a:schemeClr val="bg1">
                <a:alpha val="85000"/>
              </a:scheme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604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E55950-8756-73DD-D1F7-D06526C377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>
            <a:extLst>
              <a:ext uri="{FF2B5EF4-FFF2-40B4-BE49-F238E27FC236}">
                <a16:creationId xmlns:a16="http://schemas.microsoft.com/office/drawing/2014/main" id="{928165A7-F00A-3061-EBFE-2CC2C33075D2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86249" y="0"/>
            <a:ext cx="457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5067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298FF8-153D-5E9E-880F-84BC382C82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>
            <a:extLst>
              <a:ext uri="{FF2B5EF4-FFF2-40B4-BE49-F238E27FC236}">
                <a16:creationId xmlns:a16="http://schemas.microsoft.com/office/drawing/2014/main" id="{24118587-0FE8-12EA-09E5-16F2BF949BED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43125" y="-5300627"/>
            <a:ext cx="8105751" cy="12158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325559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D8C767-4459-4800-2E41-B56A901C9D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3D8042A6-E933-EFCE-A02A-8CA78207ED51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2500" y="0"/>
            <a:ext cx="10287000" cy="6858000"/>
          </a:xfrm>
          <a:prstGeom prst="rect">
            <a:avLst/>
          </a:prstGeom>
        </p:spPr>
      </p:pic>
      <p:sp>
        <p:nvSpPr>
          <p:cNvPr id="8" name="Nadpis 7">
            <a:extLst>
              <a:ext uri="{FF2B5EF4-FFF2-40B4-BE49-F238E27FC236}">
                <a16:creationId xmlns:a16="http://schemas.microsoft.com/office/drawing/2014/main" id="{9FD0F382-46B2-C6D9-AE88-9A0C64CA1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4545" y="270122"/>
            <a:ext cx="4595752" cy="1325563"/>
          </a:xfrm>
          <a:solidFill>
            <a:schemeClr val="bg1">
              <a:alpha val="72000"/>
            </a:schemeClr>
          </a:solidFill>
          <a:ln>
            <a:noFill/>
          </a:ln>
          <a:effectLst>
            <a:glow rad="685800">
              <a:schemeClr val="bg1">
                <a:alpha val="88000"/>
              </a:schemeClr>
            </a:glow>
            <a:softEdge rad="190500"/>
          </a:effectLst>
        </p:spPr>
        <p:txBody>
          <a:bodyPr/>
          <a:lstStyle/>
          <a:p>
            <a:pPr algn="ctr"/>
            <a:r>
              <a:rPr lang="cs-CZ" b="1" dirty="0">
                <a:effectLst>
                  <a:glow rad="469900">
                    <a:schemeClr val="bg1">
                      <a:alpha val="40000"/>
                    </a:schemeClr>
                  </a:glow>
                </a:effectLst>
                <a:latin typeface="+mn-lt"/>
              </a:rPr>
              <a:t>Jan 15,1–10</a:t>
            </a:r>
          </a:p>
        </p:txBody>
      </p:sp>
    </p:spTree>
    <p:extLst>
      <p:ext uri="{BB962C8B-B14F-4D97-AF65-F5344CB8AC3E}">
        <p14:creationId xmlns:p14="http://schemas.microsoft.com/office/powerpoint/2010/main" val="2455255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784FFF-A440-198D-2DD3-2EA79127A4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929565DB-64E4-39ED-86B6-8965EEA8A672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0235" y="150000"/>
            <a:ext cx="1059152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0017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50</Words>
  <Application>Microsoft Office PowerPoint</Application>
  <PresentationFormat>Širokoúhlá obrazovka</PresentationFormat>
  <Paragraphs>4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Motiv Office</vt:lpstr>
      <vt:lpstr>Jan 15,1–10</vt:lpstr>
      <vt:lpstr>Prezentace aplikace PowerPoint</vt:lpstr>
      <vt:lpstr>Křesťanské společenství Praha existuje v první řadě ne kvůli lidem, ale kvůli Bohu.   Chceme Bohu sloužit a oslavovat ho  a naší touhou je, aby měl z našich životů radost a aby mu bylo na našich shromážděních dobře.</vt:lpstr>
      <vt:lpstr>Jan 15,1–10</vt:lpstr>
      <vt:lpstr>Prezentace aplikace PowerPoint</vt:lpstr>
      <vt:lpstr>Prezentace aplikace PowerPoint</vt:lpstr>
      <vt:lpstr>Prezentace aplikace PowerPoint</vt:lpstr>
      <vt:lpstr>Jan 15,1–10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ŠD</dc:creator>
  <cp:lastModifiedBy>ŠD</cp:lastModifiedBy>
  <cp:revision>8</cp:revision>
  <dcterms:created xsi:type="dcterms:W3CDTF">2026-05-09T23:25:27Z</dcterms:created>
  <dcterms:modified xsi:type="dcterms:W3CDTF">2026-05-10T19:00:27Z</dcterms:modified>
</cp:coreProperties>
</file>