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542" r:id="rId3"/>
    <p:sldId id="545" r:id="rId4"/>
    <p:sldId id="562" r:id="rId5"/>
    <p:sldId id="560" r:id="rId6"/>
    <p:sldId id="543" r:id="rId7"/>
    <p:sldId id="546" r:id="rId8"/>
    <p:sldId id="547" r:id="rId9"/>
    <p:sldId id="548" r:id="rId10"/>
    <p:sldId id="551" r:id="rId11"/>
    <p:sldId id="549" r:id="rId12"/>
    <p:sldId id="553" r:id="rId13"/>
    <p:sldId id="554" r:id="rId14"/>
    <p:sldId id="552" r:id="rId15"/>
    <p:sldId id="555" r:id="rId16"/>
    <p:sldId id="561" r:id="rId17"/>
    <p:sldId id="556" r:id="rId18"/>
    <p:sldId id="557" r:id="rId19"/>
    <p:sldId id="559" r:id="rId20"/>
    <p:sldId id="558" r:id="rId21"/>
  </p:sldIdLst>
  <p:sldSz cx="12192000" cy="6858000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09" autoAdjust="0"/>
    <p:restoredTop sz="94753" autoAdjust="0"/>
  </p:normalViewPr>
  <p:slideViewPr>
    <p:cSldViewPr>
      <p:cViewPr varScale="1">
        <p:scale>
          <a:sx n="106" d="100"/>
          <a:sy n="106" d="100"/>
        </p:scale>
        <p:origin x="664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E63825D8-76A4-65DC-4D5A-A66150947A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02924BE-2760-E307-ED43-998762E26A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A6A5D71C-A466-204C-A781-88FF93B553BE}" type="datetimeFigureOut">
              <a:rPr lang="cs-CZ"/>
              <a:pPr>
                <a:defRPr/>
              </a:pPr>
              <a:t>19.04.2026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B751C8D-ADBC-FE42-3D56-023FBD4A552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6B9F377-3C35-B86F-ADE7-51E2214124B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B18FC70-1B47-B947-8E89-9127643A2A0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538554E-24D1-1AFF-0139-2F85B83537A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8CA47C2-E29F-76AF-607A-186916E2934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4F9F331C-BA04-0D68-62A7-EE0BB3E29E6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F0BC738A-C9D4-59BE-C8D1-F08A577CC40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A3366433-7254-B482-4BF7-9BDB2EFE12E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37E33506-FDDA-6E82-AC57-8496B60479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D1E5669A-B8A9-B245-9122-C1B6D5B3628D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FD883B9-A85A-16EE-E345-27BB5D0338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6BEF60D-E39A-E440-B810-B47667E5AB19}" type="slidenum">
              <a:rPr lang="cs-CZ" altLang="cs-CZ" sz="1200"/>
              <a:pPr/>
              <a:t>1</a:t>
            </a:fld>
            <a:endParaRPr lang="cs-CZ" altLang="cs-CZ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572A605-BD7A-20A0-19B7-4572BBDFC5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480DB95-2F4D-EB4A-3E7F-C642AD85E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FCC5829A-106A-E8BB-E8B5-7207CBF418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F72DAB2B-FC61-A64D-8EB2-65B75A15247F}" type="slidenum">
              <a:rPr lang="cs-CZ" altLang="cs-CZ" sz="1200"/>
              <a:pPr/>
              <a:t>10</a:t>
            </a:fld>
            <a:endParaRPr lang="cs-CZ" altLang="cs-CZ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1C3C6A61-7CD5-6EB4-E654-3CFA6A1542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BD30315B-63CC-0F11-7848-EA06ADA63E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795433A1-E73F-170C-D983-8831FCB675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2ADF490C-54D5-E944-BD22-E18D5A299C5E}" type="slidenum">
              <a:rPr lang="cs-CZ" altLang="cs-CZ" sz="1200"/>
              <a:pPr/>
              <a:t>11</a:t>
            </a:fld>
            <a:endParaRPr lang="cs-CZ" altLang="cs-CZ" sz="12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7DD922BB-0AE3-A515-DC31-B68ACA884B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D792CCCB-3171-FCD0-5D6D-C30E300E24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2DC0AF3F-8B6D-2A0D-251B-8319B9A0B3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E5F47861-5DE9-D649-A432-4CDDEBB0603E}" type="slidenum">
              <a:rPr lang="cs-CZ" altLang="cs-CZ" sz="1200"/>
              <a:pPr/>
              <a:t>12</a:t>
            </a:fld>
            <a:endParaRPr lang="cs-CZ" altLang="cs-CZ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E5B6DFB1-301D-56C3-9DC7-528596C148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C754B4B6-53CE-AEE7-3FDA-34A9FEDBD8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65FD1FDB-B4F9-5688-7B42-12772D4C94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60EC87F3-E613-9D49-BD81-69AE38133029}" type="slidenum">
              <a:rPr lang="cs-CZ" altLang="cs-CZ" sz="1200"/>
              <a:pPr/>
              <a:t>13</a:t>
            </a:fld>
            <a:endParaRPr lang="cs-CZ" altLang="cs-CZ" sz="12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40E06043-D745-F9A7-D1F8-B95D46B98B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F3FD305C-34EB-188B-7493-FDC2CD94A8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CFDE1A97-6DB4-0B54-79F2-238AC46955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3731F89F-A948-F649-A4C1-1E3910DD550E}" type="slidenum">
              <a:rPr lang="cs-CZ" altLang="cs-CZ" sz="1200"/>
              <a:pPr/>
              <a:t>14</a:t>
            </a:fld>
            <a:endParaRPr lang="cs-CZ" altLang="cs-CZ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2FC78792-9CD8-B884-DFC8-8E45F0E547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542BCF1D-382E-C0BE-DFE9-2AEB170211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433BBB81-69AB-7586-8E3E-7BE26D9DA7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1643BCE0-7C6B-264E-A31B-10C5829E480D}" type="slidenum">
              <a:rPr lang="cs-CZ" altLang="cs-CZ" sz="1200"/>
              <a:pPr/>
              <a:t>15</a:t>
            </a:fld>
            <a:endParaRPr lang="cs-CZ" altLang="cs-CZ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27CF565E-7D05-4A0A-876E-E94C900575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46A6B697-576F-4C38-CBA7-DE00879EA1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433BBB81-69AB-7586-8E3E-7BE26D9DA7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1643BCE0-7C6B-264E-A31B-10C5829E480D}" type="slidenum">
              <a:rPr lang="cs-CZ" altLang="cs-CZ" sz="1200"/>
              <a:pPr/>
              <a:t>16</a:t>
            </a:fld>
            <a:endParaRPr lang="cs-CZ" altLang="cs-CZ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27CF565E-7D05-4A0A-876E-E94C900575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46A6B697-576F-4C38-CBA7-DE00879EA1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451147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0256EC82-017D-1D66-7544-89EB37A915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C5BB268C-A538-8342-A454-5796EDF78356}" type="slidenum">
              <a:rPr lang="cs-CZ" altLang="cs-CZ" sz="1200"/>
              <a:pPr/>
              <a:t>17</a:t>
            </a:fld>
            <a:endParaRPr lang="cs-CZ" altLang="cs-CZ" sz="12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4B94F470-D973-6088-A9D8-A3A04DD8F6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466CF61E-3902-E902-616B-9F3E9D406F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E017D9D2-19E7-5CD7-C7CE-D638EB4B09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6F3BA1AB-F588-8F40-9A63-4098858246CA}" type="slidenum">
              <a:rPr lang="cs-CZ" altLang="cs-CZ" sz="1200"/>
              <a:pPr/>
              <a:t>18</a:t>
            </a:fld>
            <a:endParaRPr lang="cs-CZ" altLang="cs-CZ" sz="12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75E77F04-C743-E285-F0CF-43FCCEE6B3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1473EDF0-73B7-44E2-1972-86CAEB926B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764094BE-8C90-3E49-8F4E-31992EF610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51F335FC-8F04-8D4A-AA73-C00DED2E6198}" type="slidenum">
              <a:rPr lang="cs-CZ" altLang="cs-CZ" sz="1200"/>
              <a:pPr/>
              <a:t>19</a:t>
            </a:fld>
            <a:endParaRPr lang="cs-CZ" altLang="cs-CZ" sz="12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CE612C06-6FE7-E93F-430A-C01C355B40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D1D11875-CC04-246D-2F5E-4938DCE16F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428B30F3-2CD7-58DA-73B0-67FCF076AC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C7C52801-8B9E-BF43-B49B-D8BA1DBAFC81}" type="slidenum">
              <a:rPr lang="cs-CZ" altLang="cs-CZ" sz="1200"/>
              <a:pPr/>
              <a:t>2</a:t>
            </a:fld>
            <a:endParaRPr lang="cs-CZ" altLang="cs-CZ" sz="12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8C71B614-1099-E7B6-E337-2FD2382D4B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180F2B90-16CF-7574-8472-AA3FB39D57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CE85B407-C580-BEB1-7DDA-F1F72DC05C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8BC57947-212A-8047-9BFC-4CDF8CB72DCD}" type="slidenum">
              <a:rPr lang="cs-CZ" altLang="cs-CZ" sz="1200"/>
              <a:pPr/>
              <a:t>20</a:t>
            </a:fld>
            <a:endParaRPr lang="cs-CZ" altLang="cs-CZ" sz="12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A05F7750-987B-B9B8-9170-3FE194E4D5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4BB5EF16-1A26-7DD0-1FA5-C49D5C7D5B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70B31DC6-9158-CACA-E3DE-318AEECD08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C4A53DE-0CBD-7C43-98EA-65D77887AAC3}" type="slidenum">
              <a:rPr lang="cs-CZ" altLang="cs-CZ" sz="1200"/>
              <a:pPr/>
              <a:t>3</a:t>
            </a:fld>
            <a:endParaRPr lang="cs-CZ" altLang="cs-CZ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AF91C9DE-8FFE-CB75-36EB-BD752BF082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163C65A2-7580-23B4-DD2C-93BC69305B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70B31DC6-9158-CACA-E3DE-318AEECD08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C4A53DE-0CBD-7C43-98EA-65D77887AAC3}" type="slidenum">
              <a:rPr lang="cs-CZ" altLang="cs-CZ" sz="1200"/>
              <a:pPr/>
              <a:t>4</a:t>
            </a:fld>
            <a:endParaRPr lang="cs-CZ" altLang="cs-CZ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AF91C9DE-8FFE-CB75-36EB-BD752BF082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163C65A2-7580-23B4-DD2C-93BC69305B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6787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547C73AE-CAAE-FB91-36DF-9AE9610633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DECE1FC4-BB8E-2D41-BFD5-AB66CF2B0DB1}" type="slidenum">
              <a:rPr lang="cs-CZ" altLang="cs-CZ" sz="1200"/>
              <a:pPr/>
              <a:t>5</a:t>
            </a:fld>
            <a:endParaRPr lang="cs-CZ" altLang="cs-CZ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59E3E4EF-E2A7-1F85-B14E-25BD18E02A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B753B99D-9B2C-CD81-C49B-DBE3284BC2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59CC8591-E3F8-5F04-4F4C-CDD65C7F52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DDF77279-E531-524A-B0B1-08DFF9F2CCF3}" type="slidenum">
              <a:rPr lang="cs-CZ" altLang="cs-CZ" sz="1200"/>
              <a:pPr/>
              <a:t>6</a:t>
            </a:fld>
            <a:endParaRPr lang="cs-CZ" altLang="cs-CZ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EB9ADDCA-DDD4-C5D4-649A-BB575BB13A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9B03C758-E07B-BA46-BA16-5FB5DE4D74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AC2345DB-B6AB-1EAD-A457-A23D4371E9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7141AB02-779D-9241-88DD-4E243EDEA842}" type="slidenum">
              <a:rPr lang="cs-CZ" altLang="cs-CZ" sz="1200"/>
              <a:pPr/>
              <a:t>7</a:t>
            </a:fld>
            <a:endParaRPr lang="cs-CZ" altLang="cs-CZ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08003E72-5626-50A2-18D3-842C1CB5DE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F3BA6429-D508-8F6A-D344-8EB39830CA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009D346A-53E7-0B0A-49A8-2213506D25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53A9D438-F1AC-B946-BA1C-ACE6958C2BEC}" type="slidenum">
              <a:rPr lang="cs-CZ" altLang="cs-CZ" sz="1200"/>
              <a:pPr/>
              <a:t>8</a:t>
            </a:fld>
            <a:endParaRPr lang="cs-CZ" altLang="cs-CZ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62620A68-4D56-BECF-C163-6C26CF3A6F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BB217115-39B4-BAA4-DFD1-F3076853C7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96D954A0-BE1E-DD72-E07F-9932E69C63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64459B2-3B7D-5542-8DDC-2517568D5D80}" type="slidenum">
              <a:rPr lang="cs-CZ" altLang="cs-CZ" sz="1200"/>
              <a:pPr/>
              <a:t>9</a:t>
            </a:fld>
            <a:endParaRPr lang="cs-CZ" altLang="cs-CZ" sz="12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8377DA8B-FAD0-A504-B3E9-36853303DC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18C74E9F-F0BC-555E-97B5-BDCB2800F3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FAFA6C-6E75-2E81-9FDC-35EF88D48D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DA2414-F6FD-B92B-800B-7B4D8F27F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DE0D6D-AFF1-6B79-0F0D-DB22A979CB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E14257-A1FD-E449-A038-C62A6BD3273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92599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37782C-E6CA-CD25-5FE7-03FF2338B2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D3D0F6-07B7-6081-55F0-73FECE0A0D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E438E9-1038-DAF1-C755-F8CBFD3CB5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30EA-4FA0-1E46-9885-54EA2D364BB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98581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D3BC55-AF9E-43C3-3989-03A85273D0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16DFE1-2C01-287E-764D-B4350B54E3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EA636B-BC60-2235-6875-49DDC99708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ADB99F-E967-5E40-A403-D9917E1405B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59474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9050AF-27A1-7E2D-FFF5-865D3E7531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498418-DDF0-EDA1-8240-2CDB7D1938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947CFF-B411-C238-747D-F7EADE9CBB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EDE228-3A16-1D4E-A600-E2AD680AF0C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2822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81CCA7-8948-3E6D-3B62-F90A08F0ED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C97C8AE-8427-E9DF-F79B-E0BBDAE641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845C6E-683F-095F-3BCA-544F8B0489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34591-AB7C-E04E-BAB8-B769F6855FF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02415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7F008A-692E-6C86-743A-FDE8BC18F8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9BF333-74D4-2BC5-7C5E-4C5994E352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4DFA37-586B-3EA8-EA25-371177CC01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8288F4-B56D-9A41-A13C-1C794D39E64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59807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3927E5B-A223-4A1A-79A7-56BF5A6B0E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8A82275-D8E3-4F9B-2537-BD6C701E4D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250611A-FBB8-0035-26AE-B724891156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E6EA9B-D983-B747-A18C-ED94FAC1FB4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01757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383BEA2-1B09-A20E-6C9A-9148D3A40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2F4C973-22E1-792D-7B5F-71C15BB579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1CFF3A3-C289-1E05-76DC-40A19FA5B6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12B7F-F091-134D-B3B8-E2E70BD207C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74533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0648B31-345D-35A9-6639-B4F380F990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5F4B6B2-C16C-5FF9-A5CD-5F72D10B13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B354792-D53C-8E99-C51D-55138BAA3C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C1C4FE-EF8C-E849-9FE3-B9361EBC7A0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77495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3E6309-D5E4-246F-7E65-12682AE4E4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C3F77D-35DD-EC1F-15FD-65FED9592D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8C252B-D1BB-4EB1-2A34-B83AE06A1A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332D29-831E-4849-98A6-E69C446D7B4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07588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646948-AD9C-023F-DF6E-AA584C3960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5A77F1-2C95-6606-E37A-F33C9698FA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39C2BD-4903-58F2-87FE-BABD6A08DF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182517-6F97-CE4C-B455-627A694B3E0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49478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627D080-4B0E-E100-39E4-AEAF54847D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D28D493-6743-4B13-F710-CDBDF718B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F7A7ADD-08D4-071E-21DE-5134BE2C396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E8B226D-D820-7C8D-6BDB-C7D33D01CE9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AB466-C8F8-B3C2-3B54-566CB8C09B4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4052B72E-3E0B-424C-B3E5-F6971CEB9173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012B074-244F-E5BE-1C42-01DF034EA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F336671-5E14-175A-18D3-35ACD87BF5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 "/>
            </a:pPr>
            <a:endParaRPr lang="cs-CZ" altLang="cs-CZ" sz="2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cs-CZ" alt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Prosek, 19. dubna 2026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DC3DD29-C3A4-8005-613D-D1F2547D4F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823D2D2-1581-BAD3-71DC-80F2DAA020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cs-CZ" altLang="cs-CZ" sz="1600" b="1" dirty="0">
                <a:latin typeface="Arial" charset="0"/>
                <a:cs typeface="Arial" charset="0"/>
              </a:rPr>
              <a:t>	</a:t>
            </a: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sz="3600" b="1" dirty="0">
                <a:latin typeface="Arial" charset="0"/>
                <a:cs typeface="Arial" charset="0"/>
              </a:rPr>
              <a:t>	</a:t>
            </a: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sz="2000" b="1" dirty="0">
                <a:latin typeface="Arial" charset="0"/>
                <a:cs typeface="Arial" charset="0"/>
              </a:rPr>
              <a:t>	     </a:t>
            </a:r>
          </a:p>
          <a:p>
            <a:pPr>
              <a:buFontTx/>
              <a:buNone/>
              <a:defRPr/>
            </a:pPr>
            <a:r>
              <a:rPr lang="cs-CZ" altLang="cs-CZ" b="1" dirty="0">
                <a:latin typeface="Arial" charset="0"/>
                <a:cs typeface="Arial" charset="0"/>
              </a:rPr>
              <a:t>	</a:t>
            </a:r>
            <a:r>
              <a:rPr lang="cs-CZ" altLang="cs-CZ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1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O co jde?</a:t>
            </a:r>
            <a:endParaRPr lang="cs-CZ" altLang="cs-CZ" dirty="0">
              <a:solidFill>
                <a:schemeClr val="bg1">
                  <a:lumMod val="50000"/>
                </a:schemeClr>
              </a:solidFill>
              <a:latin typeface="Arial" charset="0"/>
              <a:ea typeface="Calibri" pitchFamily="34" charset="0"/>
              <a:cs typeface="Arial" charset="0"/>
            </a:endParaRP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  <a:r>
              <a:rPr lang="cs-CZ" altLang="cs-CZ" b="1" dirty="0">
                <a:latin typeface="Arial" charset="0"/>
                <a:cs typeface="Arial" charset="0"/>
              </a:rPr>
              <a:t>2</a:t>
            </a:r>
            <a:r>
              <a:rPr lang="cs-CZ" altLang="cs-CZ" dirty="0">
                <a:latin typeface="Arial" charset="0"/>
                <a:cs typeface="Arial" charset="0"/>
              </a:rPr>
              <a:t> </a:t>
            </a:r>
            <a:r>
              <a:rPr lang="cs-CZ" dirty="0">
                <a:latin typeface="Arial" charset="0"/>
                <a:cs typeface="Arial" charset="0"/>
              </a:rPr>
              <a:t>Proč o Boží přítomnost stát?</a:t>
            </a:r>
            <a:endParaRPr lang="cs-CZ" altLang="cs-CZ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  <a:r>
              <a:rPr lang="cs-CZ" altLang="cs-CZ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3</a:t>
            </a:r>
            <a:r>
              <a:rPr lang="cs-CZ" altLang="cs-CZ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Co udělat prakticky, abychom v ní žili?</a:t>
            </a:r>
            <a:endParaRPr lang="cs-CZ" altLang="cs-CZ" dirty="0">
              <a:solidFill>
                <a:schemeClr val="bg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sz="1600" dirty="0">
                <a:latin typeface="Arial" charset="0"/>
                <a:cs typeface="Arial" charset="0"/>
              </a:rPr>
              <a:t> </a:t>
            </a: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2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23EDB43-D3B6-AA47-239B-8E04563815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0BE641D-00D0-AB7A-48F7-96E696BCCD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cs-CZ" altLang="cs-CZ" sz="1600" b="1" dirty="0">
                <a:latin typeface="Arial" charset="0"/>
                <a:cs typeface="Arial" charset="0"/>
              </a:rPr>
              <a:t>	</a:t>
            </a: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sz="3600" b="1" dirty="0">
                <a:latin typeface="Arial" charset="0"/>
                <a:cs typeface="Arial" charset="0"/>
              </a:rPr>
              <a:t>	</a:t>
            </a:r>
            <a:r>
              <a:rPr lang="cs-CZ" sz="3600" dirty="0">
                <a:latin typeface="Arial" charset="0"/>
                <a:cs typeface="Arial" charset="0"/>
              </a:rPr>
              <a:t>otázky</a:t>
            </a:r>
            <a:endParaRPr lang="cs-CZ" altLang="cs-CZ" sz="3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sz="2000" b="1" dirty="0">
                <a:latin typeface="Arial" charset="0"/>
                <a:cs typeface="Arial" charset="0"/>
              </a:rPr>
              <a:t>	     </a:t>
            </a:r>
          </a:p>
          <a:p>
            <a:pPr>
              <a:buFontTx/>
              <a:buNone/>
              <a:defRPr/>
            </a:pPr>
            <a:r>
              <a:rPr lang="cs-CZ" altLang="cs-CZ" b="1" dirty="0">
                <a:latin typeface="Arial" charset="0"/>
                <a:cs typeface="Arial" charset="0"/>
              </a:rPr>
              <a:t>	1 Když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je Bůh všudypřítomný, proč mluvit o nějaké speciální Boží přítomnosti?</a:t>
            </a:r>
            <a:endParaRPr lang="cs-CZ" altLang="cs-CZ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</a:p>
          <a:p>
            <a:pPr>
              <a:buFontTx/>
              <a:buNone/>
              <a:defRPr/>
            </a:pPr>
            <a:r>
              <a:rPr lang="cs-CZ" altLang="cs-CZ" sz="1600" dirty="0">
                <a:latin typeface="Arial" charset="0"/>
                <a:cs typeface="Arial" charset="0"/>
              </a:rPr>
              <a:t> </a:t>
            </a: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28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819E644-BC7A-60A2-2E11-7AD5F92D3E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F6A6C9F-3E75-8C01-73F6-1613ABE224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3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600" b="1">
                <a:latin typeface="Arial" panose="020B0604020202020204" pitchFamily="34" charset="0"/>
                <a:cs typeface="Arial" panose="020B0604020202020204" pitchFamily="34" charset="0"/>
              </a:rPr>
              <a:t>	Co Boží přítomnost působí</a:t>
            </a:r>
          </a:p>
          <a:p>
            <a:pPr>
              <a:buFontTx/>
              <a:buNone/>
            </a:pPr>
            <a:r>
              <a:rPr lang="cs-CZ" altLang="cs-CZ" sz="2000" b="1"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</a:p>
          <a:p>
            <a:pPr>
              <a:buFontTx/>
              <a:buNone/>
            </a:pPr>
            <a:r>
              <a:rPr lang="cs-CZ" altLang="cs-CZ" sz="2000" b="1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buFontTx/>
              <a:buNone/>
            </a:pPr>
            <a:r>
              <a:rPr lang="cs-CZ" altLang="cs-CZ" b="1">
                <a:latin typeface="Arial" panose="020B0604020202020204" pitchFamily="34" charset="0"/>
                <a:cs typeface="Arial" panose="020B0604020202020204" pitchFamily="34" charset="0"/>
              </a:rPr>
              <a:t>	1 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Vyvolává Boží skutky</a:t>
            </a:r>
            <a:endParaRPr lang="cs-CZ" altLang="cs-CZ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endParaRPr lang="cs-CZ" alt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r>
              <a:rPr lang="cs-CZ" altLang="cs-CZ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Tx/>
              <a:buNone/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endParaRPr lang="cs-CZ" alt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668A217-2C4B-E11A-9F62-5F34EA7DB9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7C8426D-DCD0-DBFC-55DA-6F52A7B436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3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600" b="1">
                <a:latin typeface="Arial" panose="020B0604020202020204" pitchFamily="34" charset="0"/>
                <a:cs typeface="Arial" panose="020B0604020202020204" pitchFamily="34" charset="0"/>
              </a:rPr>
              <a:t>	Co Boží přítomnost působí</a:t>
            </a:r>
          </a:p>
          <a:p>
            <a:pPr>
              <a:buFontTx/>
              <a:buNone/>
            </a:pPr>
            <a:r>
              <a:rPr lang="cs-CZ" altLang="cs-CZ" sz="2000" b="1"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</a:p>
          <a:p>
            <a:pPr>
              <a:buFontTx/>
              <a:buNone/>
            </a:pPr>
            <a:r>
              <a:rPr lang="cs-CZ" altLang="cs-CZ" sz="2000" b="1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buFontTx/>
              <a:buNone/>
            </a:pPr>
            <a:r>
              <a:rPr lang="cs-CZ" altLang="cs-CZ" b="1">
                <a:latin typeface="Arial" panose="020B0604020202020204" pitchFamily="34" charset="0"/>
                <a:cs typeface="Arial" panose="020B0604020202020204" pitchFamily="34" charset="0"/>
              </a:rPr>
              <a:t>	1 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Vyvolává Boží skutky</a:t>
            </a:r>
            <a:endParaRPr lang="cs-CZ" altLang="cs-CZ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b="1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 Dosvědčuje Boha takového, jaký je</a:t>
            </a:r>
          </a:p>
          <a:p>
            <a:pPr>
              <a:buFontTx/>
              <a:buNone/>
            </a:pPr>
            <a:endParaRPr lang="cs-CZ" alt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r>
              <a:rPr lang="cs-CZ" altLang="cs-CZ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Tx/>
              <a:buNone/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endParaRPr lang="cs-CZ" alt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D6D0251-EFCE-4CBE-F155-CB6216DBA6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59CA8431-2398-C6A0-3AC7-57B5630968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cs-CZ" altLang="cs-CZ" sz="1600" b="1" dirty="0">
                <a:latin typeface="Arial" charset="0"/>
                <a:cs typeface="Arial" charset="0"/>
              </a:rPr>
              <a:t>	</a:t>
            </a: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sz="3600" b="1" dirty="0">
                <a:latin typeface="Arial" charset="0"/>
                <a:cs typeface="Arial" charset="0"/>
              </a:rPr>
              <a:t>	</a:t>
            </a:r>
            <a:r>
              <a:rPr lang="cs-CZ" sz="3600" dirty="0">
                <a:latin typeface="Arial" charset="0"/>
                <a:cs typeface="Arial" charset="0"/>
              </a:rPr>
              <a:t>otázky</a:t>
            </a:r>
            <a:endParaRPr lang="cs-CZ" altLang="cs-CZ" sz="3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sz="2000" b="1" dirty="0">
                <a:latin typeface="Arial" charset="0"/>
                <a:cs typeface="Arial" charset="0"/>
              </a:rPr>
              <a:t>	     </a:t>
            </a:r>
          </a:p>
          <a:p>
            <a:pPr>
              <a:buFontTx/>
              <a:buNone/>
              <a:defRPr/>
            </a:pPr>
            <a:r>
              <a:rPr lang="cs-CZ" altLang="cs-CZ" b="1" dirty="0">
                <a:latin typeface="Arial" charset="0"/>
                <a:cs typeface="Arial" charset="0"/>
              </a:rPr>
              <a:t>	</a:t>
            </a:r>
            <a:r>
              <a:rPr lang="cs-CZ" altLang="cs-CZ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1 Když 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je Bůh všudypřítomný, proč mluvit o nějaké speciální Boží přítomnosti?</a:t>
            </a:r>
            <a:endParaRPr lang="cs-CZ" altLang="cs-CZ" b="1" dirty="0">
              <a:solidFill>
                <a:schemeClr val="bg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  <a:r>
              <a:rPr lang="cs-CZ" altLang="cs-CZ" b="1" dirty="0">
                <a:latin typeface="Arial" charset="0"/>
                <a:cs typeface="Arial" charset="0"/>
              </a:rPr>
              <a:t>2</a:t>
            </a:r>
            <a:r>
              <a:rPr lang="cs-CZ" altLang="cs-CZ" dirty="0">
                <a:latin typeface="Arial" charset="0"/>
                <a:cs typeface="Arial" charset="0"/>
              </a:rPr>
              <a:t>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Máme o Boží přítomnost stát, nebo se jí obávat</a:t>
            </a:r>
            <a:r>
              <a:rPr lang="cs-CZ" dirty="0">
                <a:latin typeface="Arial" charset="0"/>
                <a:cs typeface="Arial" charset="0"/>
              </a:rPr>
              <a:t>?</a:t>
            </a:r>
            <a:endParaRPr lang="cs-CZ" altLang="cs-CZ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</a:p>
          <a:p>
            <a:pPr>
              <a:buFontTx/>
              <a:buNone/>
              <a:defRPr/>
            </a:pPr>
            <a:r>
              <a:rPr lang="cs-CZ" altLang="cs-CZ" sz="1600" dirty="0">
                <a:latin typeface="Arial" charset="0"/>
                <a:cs typeface="Arial" charset="0"/>
              </a:rPr>
              <a:t> </a:t>
            </a: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28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3B9841D-2317-80CB-D2D7-AB918F7A1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C0D2DF8-31B4-1CAC-CAFD-4B08029598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	Co udělat prakticky, abychom v ní žili?</a:t>
            </a:r>
          </a:p>
          <a:p>
            <a:pPr>
              <a:buFontTx/>
              <a:buNone/>
            </a:pPr>
            <a:r>
              <a:rPr lang="cs-CZ" alt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	     </a:t>
            </a:r>
          </a:p>
          <a:p>
            <a:pPr>
              <a:buFontTx/>
              <a:buNone/>
            </a:pP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3B9841D-2317-80CB-D2D7-AB918F7A1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C0D2DF8-31B4-1CAC-CAFD-4B08029598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3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600" b="1">
                <a:latin typeface="Arial" panose="020B0604020202020204" pitchFamily="34" charset="0"/>
                <a:cs typeface="Arial" panose="020B0604020202020204" pitchFamily="34" charset="0"/>
              </a:rPr>
              <a:t>	Co udělat prakticky, abychom v ní žili?</a:t>
            </a:r>
          </a:p>
          <a:p>
            <a:pPr>
              <a:buFontTx/>
              <a:buNone/>
            </a:pPr>
            <a:r>
              <a:rPr lang="cs-CZ" altLang="cs-CZ" sz="2000" b="1">
                <a:latin typeface="Arial" panose="020B0604020202020204" pitchFamily="34" charset="0"/>
                <a:cs typeface="Arial" panose="020B0604020202020204" pitchFamily="34" charset="0"/>
              </a:rPr>
              <a:t>	     </a:t>
            </a:r>
          </a:p>
          <a:p>
            <a:pPr>
              <a:buFontTx/>
              <a:buNone/>
            </a:pPr>
            <a:r>
              <a:rPr lang="cs-CZ" altLang="cs-CZ" b="1">
                <a:latin typeface="Arial" panose="020B0604020202020204" pitchFamily="34" charset="0"/>
                <a:cs typeface="Arial" panose="020B0604020202020204" pitchFamily="34" charset="0"/>
              </a:rPr>
              <a:t>	1 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Přísun</a:t>
            </a:r>
            <a:endParaRPr lang="cs-CZ" altLang="cs-CZ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endParaRPr lang="cs-CZ" alt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/>
          </a:p>
        </p:txBody>
      </p:sp>
    </p:spTree>
    <p:extLst>
      <p:ext uri="{BB962C8B-B14F-4D97-AF65-F5344CB8AC3E}">
        <p14:creationId xmlns:p14="http://schemas.microsoft.com/office/powerpoint/2010/main" val="20072676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76E8421-E2D9-E833-D0A8-38CB8AF334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1F9AD46-D116-B101-5050-7546E31610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cs-CZ" altLang="cs-CZ" sz="1600" b="1" dirty="0">
                <a:latin typeface="Arial" charset="0"/>
                <a:cs typeface="Arial" charset="0"/>
              </a:rPr>
              <a:t>	</a:t>
            </a: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sz="3600" b="1" dirty="0">
                <a:latin typeface="Arial" charset="0"/>
                <a:cs typeface="Arial" charset="0"/>
              </a:rPr>
              <a:t>	Co udělat prakticky, abychom v ní žili?</a:t>
            </a: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sz="2000" b="1" dirty="0">
                <a:latin typeface="Arial" charset="0"/>
                <a:cs typeface="Arial" charset="0"/>
              </a:rPr>
              <a:t>	     </a:t>
            </a:r>
          </a:p>
          <a:p>
            <a:pPr>
              <a:buFontTx/>
              <a:buNone/>
              <a:defRPr/>
            </a:pPr>
            <a:r>
              <a:rPr lang="cs-CZ" altLang="cs-CZ" b="1" dirty="0">
                <a:latin typeface="Arial" charset="0"/>
                <a:cs typeface="Arial" charset="0"/>
              </a:rPr>
              <a:t>	</a:t>
            </a:r>
            <a:r>
              <a:rPr lang="cs-CZ" altLang="cs-CZ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1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Přísun</a:t>
            </a:r>
            <a:endParaRPr lang="cs-CZ" altLang="cs-CZ" dirty="0">
              <a:solidFill>
                <a:schemeClr val="bg1">
                  <a:lumMod val="50000"/>
                </a:schemeClr>
              </a:solidFill>
              <a:latin typeface="Arial" charset="0"/>
              <a:ea typeface="Calibri" pitchFamily="34" charset="0"/>
              <a:cs typeface="Arial" charset="0"/>
            </a:endParaRP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  <a:r>
              <a:rPr lang="cs-CZ" altLang="cs-CZ" b="1" dirty="0">
                <a:latin typeface="Arial" charset="0"/>
                <a:cs typeface="Arial" charset="0"/>
              </a:rPr>
              <a:t>2</a:t>
            </a:r>
            <a:r>
              <a:rPr lang="cs-CZ" altLang="cs-CZ" dirty="0">
                <a:latin typeface="Arial" charset="0"/>
                <a:cs typeface="Arial" charset="0"/>
              </a:rPr>
              <a:t> </a:t>
            </a:r>
            <a:r>
              <a:rPr lang="cs-CZ" dirty="0" err="1">
                <a:latin typeface="Arial" charset="0"/>
                <a:cs typeface="Arial" charset="0"/>
              </a:rPr>
              <a:t>Vydanost</a:t>
            </a:r>
            <a:r>
              <a:rPr lang="cs-CZ" dirty="0">
                <a:latin typeface="Arial" charset="0"/>
                <a:cs typeface="Arial" charset="0"/>
              </a:rPr>
              <a:t>, ryzost, smělá důvěra</a:t>
            </a:r>
            <a:endParaRPr lang="cs-CZ" altLang="cs-CZ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</a:p>
          <a:p>
            <a:pPr>
              <a:buFontTx/>
              <a:buNone/>
              <a:defRPr/>
            </a:pPr>
            <a:r>
              <a:rPr lang="cs-CZ" altLang="cs-CZ" sz="1600" dirty="0">
                <a:latin typeface="Arial" charset="0"/>
                <a:cs typeface="Arial" charset="0"/>
              </a:rPr>
              <a:t> </a:t>
            </a: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28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37D4A94-A3EA-2A53-1E50-9ACECEFC01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6DAE8C3-E8A7-CF6A-D513-2BAB7AC388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cs-CZ" altLang="cs-CZ" sz="1600" b="1" dirty="0">
                <a:latin typeface="Arial" charset="0"/>
                <a:cs typeface="Arial" charset="0"/>
              </a:rPr>
              <a:t>	</a:t>
            </a:r>
            <a:r>
              <a:rPr lang="cs-CZ" sz="3600" b="1" dirty="0">
                <a:latin typeface="Arial" charset="0"/>
                <a:cs typeface="Arial" charset="0"/>
              </a:rPr>
              <a:t>	</a:t>
            </a:r>
            <a:r>
              <a:rPr lang="cs-CZ" sz="3600" dirty="0"/>
              <a:t> </a:t>
            </a:r>
            <a:r>
              <a:rPr lang="cs-CZ" sz="3600" b="1" dirty="0">
                <a:latin typeface="Arial" pitchFamily="34" charset="0"/>
                <a:cs typeface="Arial" pitchFamily="34" charset="0"/>
              </a:rPr>
              <a:t>... chodím ve tvé pravdě. + Já však žiji bezúhonně... 				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Ž 26,3b+11a</a:t>
            </a:r>
            <a:endParaRPr lang="cs-CZ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  <a:defRPr/>
            </a:pPr>
            <a:r>
              <a:rPr lang="cs-CZ" sz="3600" b="1" dirty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FontTx/>
              <a:buNone/>
              <a:defRPr/>
            </a:pPr>
            <a:r>
              <a:rPr lang="cs-CZ" sz="3600" b="1" dirty="0">
                <a:latin typeface="Arial" pitchFamily="34" charset="0"/>
                <a:cs typeface="Arial" pitchFamily="34" charset="0"/>
              </a:rPr>
              <a:t>	</a:t>
            </a:r>
            <a:endParaRPr lang="cs-CZ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  <a:defRPr/>
            </a:pPr>
            <a:endParaRPr lang="cs-CZ" sz="3600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  <a:defRPr/>
            </a:pPr>
            <a:r>
              <a:rPr lang="cs-CZ" altLang="cs-CZ" sz="2000" b="1" dirty="0">
                <a:latin typeface="Arial" charset="0"/>
                <a:cs typeface="Arial" charset="0"/>
              </a:rPr>
              <a:t>	     </a:t>
            </a:r>
          </a:p>
          <a:p>
            <a:pPr>
              <a:buFontTx/>
              <a:buNone/>
              <a:defRPr/>
            </a:pPr>
            <a:r>
              <a:rPr lang="cs-CZ" altLang="cs-CZ" b="1" dirty="0">
                <a:latin typeface="Arial" charset="0"/>
                <a:cs typeface="Arial" charset="0"/>
              </a:rPr>
              <a:t>	</a:t>
            </a: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28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C727924-886E-778E-D3CE-44AB585D0C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57FE30D-224E-BFBD-B004-0CCA6B5E8D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cs-CZ" altLang="cs-CZ" sz="1600" b="1" dirty="0">
                <a:latin typeface="Arial" charset="0"/>
                <a:cs typeface="Arial" charset="0"/>
              </a:rPr>
              <a:t>	</a:t>
            </a:r>
            <a:r>
              <a:rPr lang="cs-CZ" sz="3600" b="1" dirty="0">
                <a:latin typeface="Arial" charset="0"/>
                <a:cs typeface="Arial" charset="0"/>
              </a:rPr>
              <a:t>	</a:t>
            </a:r>
            <a:r>
              <a:rPr lang="cs-CZ" sz="3600" dirty="0"/>
              <a:t> </a:t>
            </a:r>
            <a:r>
              <a:rPr lang="cs-CZ" sz="3600" b="1" dirty="0">
                <a:latin typeface="Arial" pitchFamily="34" charset="0"/>
                <a:cs typeface="Arial" pitchFamily="34" charset="0"/>
              </a:rPr>
              <a:t>... chodím ve tvé pravdě. + Já však žiji bezúhonně... 				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Ž 26,3b+11a</a:t>
            </a:r>
            <a:endParaRPr lang="cs-CZ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  <a:defRPr/>
            </a:pPr>
            <a:r>
              <a:rPr lang="cs-CZ" sz="3600" b="1" dirty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FontTx/>
              <a:buNone/>
              <a:defRPr/>
            </a:pPr>
            <a:r>
              <a:rPr lang="cs-CZ" sz="3600" b="1" dirty="0">
                <a:latin typeface="Arial" pitchFamily="34" charset="0"/>
                <a:cs typeface="Arial" pitchFamily="34" charset="0"/>
              </a:rPr>
              <a:t>	... a když máme velikého kněze nad domem Božím, přistupujme s opravdovým srdcem v plnosti víry, se srdcem očištěným od zlého svědomí...</a:t>
            </a:r>
            <a:r>
              <a:rPr lang="cs-CZ" sz="3600" dirty="0">
                <a:latin typeface="Arial" pitchFamily="34" charset="0"/>
                <a:cs typeface="Arial" pitchFamily="34" charset="0"/>
              </a:rPr>
              <a:t> 			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Židům 10,21–22</a:t>
            </a:r>
          </a:p>
          <a:p>
            <a:pPr>
              <a:buFontTx/>
              <a:buNone/>
              <a:defRPr/>
            </a:pPr>
            <a:endParaRPr lang="cs-CZ" sz="3600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  <a:defRPr/>
            </a:pPr>
            <a:r>
              <a:rPr lang="cs-CZ" altLang="cs-CZ" sz="2000" b="1" dirty="0">
                <a:latin typeface="Arial" charset="0"/>
                <a:cs typeface="Arial" charset="0"/>
              </a:rPr>
              <a:t>	     </a:t>
            </a:r>
          </a:p>
          <a:p>
            <a:pPr>
              <a:buFontTx/>
              <a:buNone/>
              <a:defRPr/>
            </a:pPr>
            <a:r>
              <a:rPr lang="cs-CZ" altLang="cs-CZ" b="1" dirty="0">
                <a:latin typeface="Arial" charset="0"/>
                <a:cs typeface="Arial" charset="0"/>
              </a:rPr>
              <a:t>	</a:t>
            </a: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2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74AA47A-76B6-C8DC-F871-323EBCAD03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D65BFC2-DC4C-3296-D797-82D77C80B4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3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600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r>
              <a:rPr lang="cs-CZ" altLang="cs-CZ" sz="2000" b="1">
                <a:latin typeface="Arial" panose="020B0604020202020204" pitchFamily="34" charset="0"/>
                <a:cs typeface="Arial" panose="020B0604020202020204" pitchFamily="34" charset="0"/>
              </a:rPr>
              <a:t>	     </a:t>
            </a:r>
          </a:p>
          <a:p>
            <a:pPr>
              <a:buFontTx/>
              <a:buNone/>
            </a:pPr>
            <a:r>
              <a:rPr lang="cs-CZ" altLang="cs-CZ" b="1">
                <a:latin typeface="Arial" panose="020B0604020202020204" pitchFamily="34" charset="0"/>
                <a:cs typeface="Arial" panose="020B0604020202020204" pitchFamily="34" charset="0"/>
              </a:rPr>
              <a:t>	1 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O co jde?</a:t>
            </a:r>
            <a:endParaRPr lang="cs-CZ" altLang="cs-CZ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b="1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 Proč o Boží přítomnost stát?</a:t>
            </a:r>
          </a:p>
          <a:p>
            <a:pPr>
              <a:buFontTx/>
              <a:buNone/>
            </a:pPr>
            <a:endParaRPr lang="cs-CZ" alt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b="1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 Co udělat prakticky, abychom v ní žili?</a:t>
            </a:r>
          </a:p>
          <a:p>
            <a:pPr>
              <a:buFontTx/>
              <a:buNone/>
            </a:pPr>
            <a:r>
              <a:rPr lang="cs-CZ" altLang="cs-CZ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Tx/>
              <a:buNone/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endParaRPr lang="cs-CZ" alt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2E77393-D02D-5832-47DC-00F75BDBF5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1A048827-DC37-F23A-7E7D-14651096DC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cs-CZ" altLang="cs-CZ" sz="1600" b="1" dirty="0">
                <a:latin typeface="Arial" charset="0"/>
                <a:cs typeface="Arial" charset="0"/>
              </a:rPr>
              <a:t>	</a:t>
            </a: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sz="3600" b="1" dirty="0">
                <a:latin typeface="Arial" charset="0"/>
                <a:cs typeface="Arial" charset="0"/>
              </a:rPr>
              <a:t>	Co udělat prakticky, abychom v ní žili?</a:t>
            </a: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sz="2000" b="1" dirty="0">
                <a:latin typeface="Arial" charset="0"/>
                <a:cs typeface="Arial" charset="0"/>
              </a:rPr>
              <a:t>	     </a:t>
            </a:r>
          </a:p>
          <a:p>
            <a:pPr>
              <a:buFontTx/>
              <a:buNone/>
              <a:defRPr/>
            </a:pPr>
            <a:r>
              <a:rPr lang="cs-CZ" altLang="cs-CZ" b="1" dirty="0">
                <a:latin typeface="Arial" charset="0"/>
                <a:cs typeface="Arial" charset="0"/>
              </a:rPr>
              <a:t>	</a:t>
            </a:r>
            <a:r>
              <a:rPr lang="cs-CZ" altLang="cs-CZ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1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Přísun</a:t>
            </a:r>
            <a:endParaRPr lang="cs-CZ" altLang="cs-CZ" dirty="0">
              <a:solidFill>
                <a:schemeClr val="bg1">
                  <a:lumMod val="50000"/>
                </a:schemeClr>
              </a:solidFill>
              <a:latin typeface="Arial" charset="0"/>
              <a:ea typeface="Calibri" pitchFamily="34" charset="0"/>
              <a:cs typeface="Arial" charset="0"/>
            </a:endParaRPr>
          </a:p>
          <a:p>
            <a:pPr>
              <a:buFontTx/>
              <a:buNone/>
              <a:defRPr/>
            </a:pPr>
            <a:endParaRPr lang="cs-CZ" altLang="cs-CZ" sz="1600" dirty="0">
              <a:solidFill>
                <a:schemeClr val="bg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cs-CZ" altLang="cs-CZ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2</a:t>
            </a:r>
            <a:r>
              <a:rPr lang="cs-CZ" altLang="cs-CZ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Vydanost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, ryzost, smělá důvěra</a:t>
            </a:r>
            <a:endParaRPr lang="cs-CZ" altLang="cs-CZ" dirty="0">
              <a:solidFill>
                <a:schemeClr val="bg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  <a:r>
              <a:rPr lang="cs-CZ" altLang="cs-CZ" b="1" dirty="0">
                <a:latin typeface="Arial" charset="0"/>
                <a:cs typeface="Arial" charset="0"/>
              </a:rPr>
              <a:t>3</a:t>
            </a:r>
            <a:r>
              <a:rPr lang="cs-CZ" altLang="cs-CZ" dirty="0">
                <a:latin typeface="Arial" charset="0"/>
                <a:cs typeface="Arial" charset="0"/>
              </a:rPr>
              <a:t> Vytvořit prostor pro Boha</a:t>
            </a:r>
          </a:p>
          <a:p>
            <a:pPr>
              <a:buFontTx/>
              <a:buNone/>
              <a:defRPr/>
            </a:pPr>
            <a:r>
              <a:rPr lang="cs-CZ" altLang="cs-CZ" sz="1600" dirty="0">
                <a:latin typeface="Arial" charset="0"/>
                <a:cs typeface="Arial" charset="0"/>
              </a:rPr>
              <a:t> </a:t>
            </a: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1F11F15-E26F-23A2-16ED-313853DDF8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399948E-2579-19A4-6319-AF75A87BD4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600" dirty="0">
                <a:latin typeface="Arial" panose="020B0604020202020204" pitchFamily="34" charset="0"/>
                <a:cs typeface="Arial" panose="020B0604020202020204" pitchFamily="34" charset="0"/>
              </a:rPr>
              <a:t>otázky</a:t>
            </a:r>
          </a:p>
          <a:p>
            <a:pPr>
              <a:buFontTx/>
              <a:buNone/>
            </a:pPr>
            <a:r>
              <a:rPr lang="cs-CZ" alt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	     </a:t>
            </a:r>
          </a:p>
          <a:p>
            <a:pPr>
              <a:buFontTx/>
              <a:buNone/>
            </a:pP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r>
              <a:rPr lang="cs-CZ" alt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Tx/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1F11F15-E26F-23A2-16ED-313853DDF8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399948E-2579-19A4-6319-AF75A87BD4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sz="3600" dirty="0">
                <a:latin typeface="Arial" panose="020B0604020202020204" pitchFamily="34" charset="0"/>
                <a:cs typeface="Arial" panose="020B0604020202020204" pitchFamily="34" charset="0"/>
              </a:rPr>
              <a:t>otázky</a:t>
            </a:r>
          </a:p>
          <a:p>
            <a:pPr>
              <a:buFontTx/>
              <a:buNone/>
            </a:pPr>
            <a:r>
              <a:rPr lang="cs-CZ" alt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	     </a:t>
            </a:r>
          </a:p>
          <a:p>
            <a:pPr>
              <a:buFontTx/>
              <a:buNone/>
            </a:pP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	1 Když je Bůh všudypřítomný, proč mluvit o nějaké speciální Boží přítomnosti?</a:t>
            </a:r>
            <a:endParaRPr lang="cs-CZ" altLang="cs-CZ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r>
              <a:rPr lang="cs-CZ" alt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Tx/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3920320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D39CB99-A530-2F79-0E3F-1F9B9FEC31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9226A2D-B159-C998-0EF9-CB0E89C3AF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cs-CZ" altLang="cs-CZ" sz="1600" b="1" dirty="0">
                <a:latin typeface="Arial" charset="0"/>
                <a:cs typeface="Arial" charset="0"/>
              </a:rPr>
              <a:t>	</a:t>
            </a: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sz="3600" b="1" dirty="0">
                <a:latin typeface="Arial" charset="0"/>
                <a:cs typeface="Arial" charset="0"/>
              </a:rPr>
              <a:t>	</a:t>
            </a:r>
            <a:r>
              <a:rPr lang="cs-CZ" sz="3600" dirty="0">
                <a:latin typeface="Arial" charset="0"/>
                <a:cs typeface="Arial" charset="0"/>
              </a:rPr>
              <a:t>otázky</a:t>
            </a:r>
            <a:endParaRPr lang="cs-CZ" altLang="cs-CZ" sz="3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sz="2000" b="1" dirty="0">
                <a:latin typeface="Arial" charset="0"/>
                <a:cs typeface="Arial" charset="0"/>
              </a:rPr>
              <a:t>	     </a:t>
            </a:r>
          </a:p>
          <a:p>
            <a:pPr>
              <a:buFontTx/>
              <a:buNone/>
              <a:defRPr/>
            </a:pPr>
            <a:r>
              <a:rPr lang="cs-CZ" altLang="cs-CZ" b="1" dirty="0">
                <a:latin typeface="Arial" charset="0"/>
                <a:cs typeface="Arial" charset="0"/>
              </a:rPr>
              <a:t>	</a:t>
            </a:r>
            <a:r>
              <a:rPr lang="cs-CZ" altLang="cs-CZ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1 Když 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je Bůh všudypřítomný, proč mluvit o nějaké speciální Boží přítomnosti?</a:t>
            </a:r>
            <a:endParaRPr lang="cs-CZ" altLang="cs-CZ" b="1" dirty="0">
              <a:solidFill>
                <a:schemeClr val="bg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  <a:r>
              <a:rPr lang="cs-CZ" altLang="cs-CZ" b="1" dirty="0">
                <a:latin typeface="Arial" charset="0"/>
                <a:cs typeface="Arial" charset="0"/>
              </a:rPr>
              <a:t>2</a:t>
            </a:r>
            <a:r>
              <a:rPr lang="cs-CZ" altLang="cs-CZ" dirty="0">
                <a:latin typeface="Arial" charset="0"/>
                <a:cs typeface="Arial" charset="0"/>
              </a:rPr>
              <a:t>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Máme o Boží přítomnost stát, nebo se jí obávat</a:t>
            </a:r>
            <a:r>
              <a:rPr lang="cs-CZ" dirty="0">
                <a:latin typeface="Arial" charset="0"/>
                <a:cs typeface="Arial" charset="0"/>
              </a:rPr>
              <a:t>?</a:t>
            </a:r>
            <a:endParaRPr lang="cs-CZ" altLang="cs-CZ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</a:p>
          <a:p>
            <a:pPr>
              <a:buFontTx/>
              <a:buNone/>
              <a:defRPr/>
            </a:pPr>
            <a:r>
              <a:rPr lang="cs-CZ" altLang="cs-CZ" sz="1600" dirty="0">
                <a:latin typeface="Arial" charset="0"/>
                <a:cs typeface="Arial" charset="0"/>
              </a:rPr>
              <a:t> </a:t>
            </a: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4F69F28-AA52-D5FB-CF09-7E1D4E77F4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33432223-A3A0-DC06-CEEE-D0C115C74C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cs-CZ" altLang="cs-CZ" sz="1600" b="1" dirty="0">
                <a:latin typeface="Arial" charset="0"/>
                <a:cs typeface="Arial" charset="0"/>
              </a:rPr>
              <a:t>	</a:t>
            </a: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sz="3600" b="1" dirty="0">
                <a:latin typeface="Arial" charset="0"/>
                <a:cs typeface="Arial" charset="0"/>
              </a:rPr>
              <a:t>	</a:t>
            </a: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sz="2000" b="1" dirty="0">
                <a:latin typeface="Arial" charset="0"/>
                <a:cs typeface="Arial" charset="0"/>
              </a:rPr>
              <a:t>	     </a:t>
            </a:r>
          </a:p>
          <a:p>
            <a:pPr>
              <a:buFontTx/>
              <a:buNone/>
              <a:defRPr/>
            </a:pPr>
            <a:r>
              <a:rPr lang="cs-CZ" altLang="cs-CZ" b="1" dirty="0">
                <a:latin typeface="Arial" charset="0"/>
                <a:cs typeface="Arial" charset="0"/>
              </a:rPr>
              <a:t>	1 </a:t>
            </a:r>
            <a:r>
              <a:rPr lang="cs-CZ" dirty="0">
                <a:latin typeface="Arial" charset="0"/>
                <a:cs typeface="Arial" charset="0"/>
              </a:rPr>
              <a:t>O co jde?</a:t>
            </a:r>
            <a:endParaRPr lang="cs-CZ" altLang="cs-CZ" dirty="0">
              <a:latin typeface="Arial" charset="0"/>
              <a:ea typeface="Calibri" pitchFamily="34" charset="0"/>
              <a:cs typeface="Arial" charset="0"/>
            </a:endParaRP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  <a:r>
              <a:rPr lang="cs-CZ" altLang="cs-CZ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2</a:t>
            </a:r>
            <a:r>
              <a:rPr lang="cs-CZ" altLang="cs-CZ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Proč o Boží přítomnost stát?</a:t>
            </a:r>
            <a:endParaRPr lang="cs-CZ" altLang="cs-CZ" dirty="0">
              <a:solidFill>
                <a:schemeClr val="bg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endParaRPr lang="cs-CZ" altLang="cs-CZ" sz="1600" dirty="0">
              <a:solidFill>
                <a:schemeClr val="bg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cs-CZ" altLang="cs-CZ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3</a:t>
            </a:r>
            <a:r>
              <a:rPr lang="cs-CZ" altLang="cs-CZ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Co udělat prakticky, abychom v ní žili?</a:t>
            </a:r>
            <a:endParaRPr lang="cs-CZ" altLang="cs-CZ" dirty="0">
              <a:solidFill>
                <a:schemeClr val="bg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sz="1600" dirty="0">
                <a:latin typeface="Arial" charset="0"/>
                <a:cs typeface="Arial" charset="0"/>
              </a:rPr>
              <a:t> </a:t>
            </a: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2983B8E-3C75-5CB8-2275-0123BFEC27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03D76BF-33B6-54B7-4AE0-457EE7EFAD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cs-CZ" altLang="cs-CZ" sz="1600" b="1" dirty="0">
                <a:latin typeface="Arial" charset="0"/>
                <a:cs typeface="Arial" charset="0"/>
              </a:rPr>
              <a:t>	</a:t>
            </a: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sz="3600" b="1" dirty="0">
                <a:latin typeface="Arial" charset="0"/>
                <a:cs typeface="Arial" charset="0"/>
              </a:rPr>
              <a:t>	</a:t>
            </a:r>
            <a:r>
              <a:rPr lang="cs-CZ" altLang="cs-CZ" sz="3600" b="1" dirty="0">
                <a:latin typeface="Arial" charset="0"/>
                <a:cs typeface="Arial" charset="0"/>
              </a:rPr>
              <a:t>1 </a:t>
            </a:r>
            <a:r>
              <a:rPr lang="cs-CZ" sz="3600" dirty="0">
                <a:latin typeface="Arial" charset="0"/>
                <a:cs typeface="Arial" charset="0"/>
              </a:rPr>
              <a:t>O co jde?</a:t>
            </a: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sz="2000" b="1" dirty="0">
                <a:latin typeface="Arial" charset="0"/>
                <a:cs typeface="Arial" charset="0"/>
              </a:rPr>
              <a:t>	     </a:t>
            </a:r>
          </a:p>
          <a:p>
            <a:pPr>
              <a:buFontTx/>
              <a:buNone/>
              <a:defRPr/>
            </a:pPr>
            <a:r>
              <a:rPr lang="cs-CZ" altLang="cs-CZ" b="1" dirty="0">
                <a:latin typeface="Arial" charset="0"/>
                <a:cs typeface="Arial" charset="0"/>
              </a:rPr>
              <a:t>	Exodus 19,16–19</a:t>
            </a:r>
            <a:endParaRPr lang="cs-CZ" altLang="cs-CZ" dirty="0">
              <a:latin typeface="Arial" charset="0"/>
              <a:ea typeface="Calibri" pitchFamily="34" charset="0"/>
              <a:cs typeface="Arial" charset="0"/>
            </a:endParaRP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28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B62E04C-4C1A-672E-B863-CFE06CE02B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9F004D4-4EFC-7879-A6FA-75197513B9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cs-CZ" altLang="cs-CZ" sz="1600" b="1" dirty="0">
                <a:latin typeface="Arial" charset="0"/>
                <a:cs typeface="Arial" charset="0"/>
              </a:rPr>
              <a:t>	</a:t>
            </a: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sz="3600" b="1" dirty="0">
                <a:latin typeface="Arial" charset="0"/>
                <a:cs typeface="Arial" charset="0"/>
              </a:rPr>
              <a:t>	</a:t>
            </a:r>
            <a:r>
              <a:rPr lang="cs-CZ" altLang="cs-CZ" sz="3600" b="1" dirty="0">
                <a:latin typeface="Arial" charset="0"/>
                <a:cs typeface="Arial" charset="0"/>
              </a:rPr>
              <a:t>1 </a:t>
            </a:r>
            <a:r>
              <a:rPr lang="cs-CZ" sz="3600" dirty="0">
                <a:latin typeface="Arial" charset="0"/>
                <a:cs typeface="Arial" charset="0"/>
              </a:rPr>
              <a:t>O co jde?</a:t>
            </a: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sz="2000" b="1" dirty="0">
                <a:latin typeface="Arial" charset="0"/>
                <a:cs typeface="Arial" charset="0"/>
              </a:rPr>
              <a:t>	     </a:t>
            </a:r>
          </a:p>
          <a:p>
            <a:pPr>
              <a:buFontTx/>
              <a:buNone/>
              <a:defRPr/>
            </a:pPr>
            <a:r>
              <a:rPr lang="cs-CZ" altLang="cs-CZ" b="1" dirty="0">
                <a:latin typeface="Arial" charset="0"/>
                <a:cs typeface="Arial" charset="0"/>
              </a:rPr>
              <a:t>	Exodus 19,16–19</a:t>
            </a:r>
            <a:endParaRPr lang="cs-CZ" altLang="cs-CZ" dirty="0">
              <a:latin typeface="Arial" charset="0"/>
              <a:ea typeface="Calibri" pitchFamily="34" charset="0"/>
              <a:cs typeface="Arial" charset="0"/>
            </a:endParaRP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  <a:r>
              <a:rPr lang="cs-CZ" altLang="cs-CZ" b="1" dirty="0">
                <a:latin typeface="Arial" charset="0"/>
                <a:cs typeface="Arial" charset="0"/>
              </a:rPr>
              <a:t>2. Královská 13,20–21</a:t>
            </a:r>
            <a:endParaRPr lang="cs-CZ" altLang="cs-CZ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buFontTx/>
              <a:buNone/>
              <a:defRPr/>
            </a:pPr>
            <a:r>
              <a:rPr lang="cs-CZ" altLang="cs-CZ" sz="1600" dirty="0">
                <a:latin typeface="Arial" charset="0"/>
                <a:cs typeface="Arial" charset="0"/>
              </a:rPr>
              <a:t> </a:t>
            </a:r>
          </a:p>
          <a:p>
            <a:pPr>
              <a:buFontTx/>
              <a:buNone/>
              <a:defRPr/>
            </a:pPr>
            <a:r>
              <a:rPr lang="cs-CZ" altLang="cs-CZ" dirty="0">
                <a:latin typeface="Arial" charset="0"/>
                <a:cs typeface="Arial" charset="0"/>
              </a:rPr>
              <a:t>	</a:t>
            </a:r>
          </a:p>
          <a:p>
            <a:pPr>
              <a:buFontTx/>
              <a:buNone/>
              <a:defRPr/>
            </a:pPr>
            <a:endParaRPr lang="cs-CZ" altLang="cs-CZ" sz="16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3600" b="1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Char char=" "/>
              <a:defRPr/>
            </a:pPr>
            <a:endParaRPr lang="cs-CZ" altLang="cs-CZ" sz="2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22BB71B-AB9A-5018-836F-5F4E960811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altLang="cs-CZ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Pozvání do Boží přítomnosti</a:t>
            </a:r>
            <a:endParaRPr lang="cs-CZ" altLang="cs-CZ" sz="3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FD3D0B0-4F69-4A52-25FB-1EBAE754E0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1600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altLang="cs-CZ" sz="3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3600" b="1">
                <a:latin typeface="Arial" panose="020B0604020202020204" pitchFamily="34" charset="0"/>
                <a:cs typeface="Arial" panose="020B0604020202020204" pitchFamily="34" charset="0"/>
              </a:rPr>
              <a:t>	1 </a:t>
            </a:r>
            <a:r>
              <a:rPr lang="cs-CZ" altLang="cs-CZ" sz="3600">
                <a:latin typeface="Arial" panose="020B0604020202020204" pitchFamily="34" charset="0"/>
                <a:cs typeface="Arial" panose="020B0604020202020204" pitchFamily="34" charset="0"/>
              </a:rPr>
              <a:t>O co jde?</a:t>
            </a:r>
            <a:endParaRPr lang="cs-CZ" altLang="cs-CZ" sz="3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2000" b="1">
                <a:latin typeface="Arial" panose="020B0604020202020204" pitchFamily="34" charset="0"/>
                <a:cs typeface="Arial" panose="020B0604020202020204" pitchFamily="34" charset="0"/>
              </a:rPr>
              <a:t>	     </a:t>
            </a:r>
          </a:p>
          <a:p>
            <a:pPr>
              <a:buFontTx/>
              <a:buNone/>
            </a:pPr>
            <a:r>
              <a:rPr lang="cs-CZ" altLang="cs-CZ" b="1">
                <a:latin typeface="Arial" panose="020B0604020202020204" pitchFamily="34" charset="0"/>
                <a:cs typeface="Arial" panose="020B0604020202020204" pitchFamily="34" charset="0"/>
              </a:rPr>
              <a:t>	Exodus 19,16–19</a:t>
            </a:r>
            <a:endParaRPr lang="cs-CZ" altLang="cs-CZ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b="1">
                <a:latin typeface="Arial" panose="020B0604020202020204" pitchFamily="34" charset="0"/>
                <a:cs typeface="Arial" panose="020B0604020202020204" pitchFamily="34" charset="0"/>
              </a:rPr>
              <a:t>2. Královská 13,20–21</a:t>
            </a:r>
            <a:endParaRPr lang="cs-CZ" altLang="cs-CZ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cs-CZ" alt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altLang="cs-CZ" b="1">
                <a:latin typeface="Arial" panose="020B0604020202020204" pitchFamily="34" charset="0"/>
                <a:cs typeface="Arial" panose="020B0604020202020204" pitchFamily="34" charset="0"/>
              </a:rPr>
              <a:t>Skutky 5,1–5</a:t>
            </a:r>
            <a:endParaRPr lang="cs-CZ" altLang="cs-CZ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Tx/>
              <a:buNone/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FontTx/>
              <a:buNone/>
            </a:pPr>
            <a:endParaRPr lang="cs-CZ" alt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3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ýchozí návrh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4953</TotalTime>
  <Words>608</Words>
  <Application>Microsoft Macintosh PowerPoint</Application>
  <PresentationFormat>Širokoúhlá obrazovka</PresentationFormat>
  <Paragraphs>241</Paragraphs>
  <Slides>20</Slides>
  <Notes>20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3" baseType="lpstr">
      <vt:lpstr>Arial</vt:lpstr>
      <vt:lpstr>Times New Roman</vt:lpstr>
      <vt:lpstr>Výchozí návrh</vt:lpstr>
      <vt:lpstr>Pozvání do Boží přítomnosti</vt:lpstr>
      <vt:lpstr>Pozvání do Boží přítomnosti</vt:lpstr>
      <vt:lpstr>Pozvání do Boží přítomnosti</vt:lpstr>
      <vt:lpstr>Pozvání do Boží přítomnosti</vt:lpstr>
      <vt:lpstr>Pozvání do Boží přítomnosti</vt:lpstr>
      <vt:lpstr>Pozvání do Boží přítomnosti</vt:lpstr>
      <vt:lpstr>Pozvání do Boží přítomnosti</vt:lpstr>
      <vt:lpstr>Pozvání do Boží přítomnosti</vt:lpstr>
      <vt:lpstr>Pozvání do Boží přítomnosti</vt:lpstr>
      <vt:lpstr>Pozvání do Boží přítomnosti</vt:lpstr>
      <vt:lpstr>Pozvání do Boží přítomnosti</vt:lpstr>
      <vt:lpstr>Pozvání do Boží přítomnosti</vt:lpstr>
      <vt:lpstr>Pozvání do Boží přítomnosti</vt:lpstr>
      <vt:lpstr>Pozvání do Boží přítomnosti</vt:lpstr>
      <vt:lpstr>Pozvání do Boží přítomnosti</vt:lpstr>
      <vt:lpstr>Pozvání do Boží přítomnosti</vt:lpstr>
      <vt:lpstr>Pozvání do Boží přítomnosti</vt:lpstr>
      <vt:lpstr>Pozvání do Boží přítomnosti</vt:lpstr>
      <vt:lpstr>Pozvání do Boží přítomnosti</vt:lpstr>
      <vt:lpstr>Pozvání do Boží přítomnosti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Neviditelné rozhoduje</dc:title>
  <dc:creator>Tomáš Dittrich</dc:creator>
  <cp:lastModifiedBy>Microsoft Office User</cp:lastModifiedBy>
  <cp:revision>270</cp:revision>
  <dcterms:created xsi:type="dcterms:W3CDTF">2014-06-29T05:53:27Z</dcterms:created>
  <dcterms:modified xsi:type="dcterms:W3CDTF">2026-04-19T16:34:11Z</dcterms:modified>
</cp:coreProperties>
</file>