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8" r:id="rId4"/>
    <p:sldId id="288" r:id="rId5"/>
    <p:sldId id="289" r:id="rId6"/>
    <p:sldId id="293" r:id="rId7"/>
    <p:sldId id="280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F030"/>
    <a:srgbClr val="FF2F2F"/>
    <a:srgbClr val="FFCCCC"/>
    <a:srgbClr val="CFAFE7"/>
    <a:srgbClr val="C198E0"/>
    <a:srgbClr val="FFEEB7"/>
    <a:srgbClr val="CC3300"/>
    <a:srgbClr val="D7D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 snapToGrid="0">
      <p:cViewPr varScale="1">
        <p:scale>
          <a:sx n="82" d="100"/>
          <a:sy n="82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C951B-397A-451A-91A0-B2218910ECA7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21F5-A824-453E-AAE9-EBEB560AC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5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D9C06-2B96-E91E-6C13-A09EE8737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F57953-97AA-BC9F-E0C4-C27E69CB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89D79F-428E-9951-BAE4-7560A06A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38D8F0-2AD5-C94A-A2E6-A0760F85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D0F1F9-0996-1965-9CA9-E79ACA3C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B3661-6DBF-6C66-2521-A3DCB773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3C9A9B-937B-E984-4A83-5C0E659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1A0E67-A2AE-13A9-2C90-98C7AEC4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6942E0-179B-C877-0A45-B6338089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9CD22-718C-0452-3AB1-11A939FA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2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237FB14-2EAF-D668-C69A-3E21642F4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3CA30-9B71-9E39-D923-74139845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D349E-E6FE-EF96-E931-89CED679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32A461-BC1B-1025-A928-2567A399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5915B3-A69B-6C9B-33B6-279A2618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1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5AFEC-3847-C343-11BD-FB7F5718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89AB0-B9FF-B502-0DE1-065AA99A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B6661-8556-18E0-4967-5369F8CE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E33B6-703A-2FFE-D2D1-F3B9183E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9C14D2-69F4-5BB5-4008-33AEB31D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7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9EB8F-B9B3-3631-9B4E-768959D6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7C9447-201D-484A-89A3-F974F8B2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3EF23-6C9A-FD42-77FD-BEC13202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6811A-225D-EEBA-1A9D-82BD4667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1ABA8-A0B2-4CC5-FBE1-3F2F3FC4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8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86AA5-4C7F-BE88-3B63-4EB9331B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DCA62-AD0A-D595-A9F7-D11605DB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587F1-809A-BDA0-3A5B-D2F84BD9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603367-E18B-175E-07FA-12684E2A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C77BD9-1B4A-EC5B-B0F8-604974F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558F01-9533-8D1B-706E-E86F77DB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0A1CD-3519-BB25-B8F2-509BC93C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27B9DF-E8D5-F90C-4A0F-47C08FC3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F737B6-BFDD-1449-EA19-A67528DF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E36152-A39D-BCF1-3266-3F2B28314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75ABD2-2348-7ECE-0CC7-14CF5C287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D38276-24B8-9802-6032-1CEF0F23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DC271F-3CC7-788F-1F0B-7008FCB5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5C53D9-1D1F-51BF-628F-A4927A6C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2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B1D00-FEF7-96DF-1650-385814E4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656900-A7C6-DE57-EEA4-6F54E87A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B8F448-6CCB-356B-D1FA-045986EB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90DBA1-0964-DE50-7556-84ABA35A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6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F8F37E-6FBC-F18F-D0CF-3AF8E8D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8959E-91AA-18E8-A20C-D8C4BDA9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9571A5-9ACD-7535-B1D3-3EA397F4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97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8A7BA-35BF-826C-8B3F-E1135395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B6822-5C85-E255-FB95-05D29F12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A1F8F0-37D1-04AC-E1BB-0EC97ACD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30D983-0A19-2030-8C4F-3977F3CE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D1D76-05E1-48DD-1186-253721AC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D4E76E-BDDE-2FDC-4FF2-F376B78C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84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F5DB1-EBC3-6628-7785-881238BC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0C388C-2A04-C067-A2FE-D0E300C52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3EDF61-EFD5-0832-8900-BA8215F42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698A1A-957A-D470-57D3-9451AAFD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7F8E82-E652-1F4A-BA3C-493AD327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BF359F-1C9E-4340-F4B9-BD082964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8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5EE5CB-CD0A-81C1-B45C-ADBD461F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AC6C96-7F76-EC4D-3D89-BCC25C21E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C6A43C-3323-145E-9CF9-A300898F3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D65C-E3EA-4E3D-BFF5-9C5217266B69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2D372-743B-1415-EBFF-0CD214A5E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647A6-395B-5EFD-95D8-37F18303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B620-0249-49C1-B549-0D902AA0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0E03E-28D3-AFA8-B3A3-0EBFE1B6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Candara" panose="020E0502030303020204" pitchFamily="34" charset="0"/>
              </a:rPr>
              <a:t>Gedeón</a:t>
            </a:r>
            <a:r>
              <a:rPr lang="cs-CZ" dirty="0">
                <a:latin typeface="Candara" panose="020E0502030303020204" pitchFamily="34" charset="0"/>
              </a:rPr>
              <a:t>, udatný hrdina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6ADB040-1A5C-384D-AF2C-819EB5FF0087}"/>
              </a:ext>
            </a:extLst>
          </p:cNvPr>
          <p:cNvSpPr txBox="1">
            <a:spLocks/>
          </p:cNvSpPr>
          <p:nvPr/>
        </p:nvSpPr>
        <p:spPr>
          <a:xfrm>
            <a:off x="838200" y="1614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ndara" panose="020E0502030303020204" pitchFamily="34" charset="0"/>
              </a:rPr>
              <a:t>Soudců 6,1–24</a:t>
            </a:r>
          </a:p>
        </p:txBody>
      </p:sp>
    </p:spTree>
    <p:extLst>
      <p:ext uri="{BB962C8B-B14F-4D97-AF65-F5344CB8AC3E}">
        <p14:creationId xmlns:p14="http://schemas.microsoft.com/office/powerpoint/2010/main" val="177304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7ACC-4EBA-614D-3724-9ABD1D44B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raz, kresba, savec, skica&#10;&#10;Obsah generovaný pomocí AI může být nesprávný.">
            <a:extLst>
              <a:ext uri="{FF2B5EF4-FFF2-40B4-BE49-F238E27FC236}">
                <a16:creationId xmlns:a16="http://schemas.microsoft.com/office/drawing/2014/main" id="{AB118213-82A6-F638-F344-6C5D45C6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464398"/>
            <a:ext cx="10010775" cy="6393601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F739E97-FF71-8B72-FEE1-7942167B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2" y="464398"/>
            <a:ext cx="1979352" cy="27019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Mlácení obilí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–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humno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/mlat</a:t>
            </a:r>
          </a:p>
        </p:txBody>
      </p:sp>
    </p:spTree>
    <p:extLst>
      <p:ext uri="{BB962C8B-B14F-4D97-AF65-F5344CB8AC3E}">
        <p14:creationId xmlns:p14="http://schemas.microsoft.com/office/powerpoint/2010/main" val="209300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18EEE-7FD4-0E01-B913-0817136A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5522" cy="1325563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Sd</a:t>
            </a:r>
            <a:r>
              <a:rPr lang="cs-CZ" b="1" dirty="0">
                <a:latin typeface="+mn-lt"/>
              </a:rPr>
              <a:t> 6,13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63269-B42E-AA1A-9935-00191C20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5522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Naštvanost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Zoufalství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Chce vysvětlení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Ublíženost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Upřímnost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19CBF3A-D956-775C-1EDB-F0CB9A360CE8}"/>
              </a:ext>
            </a:extLst>
          </p:cNvPr>
          <p:cNvSpPr txBox="1">
            <a:spLocks/>
          </p:cNvSpPr>
          <p:nvPr/>
        </p:nvSpPr>
        <p:spPr>
          <a:xfrm>
            <a:off x="6668278" y="365125"/>
            <a:ext cx="4685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latin typeface="+mn-lt"/>
              </a:rPr>
              <a:t>Sd</a:t>
            </a:r>
            <a:r>
              <a:rPr lang="cs-CZ" b="1" dirty="0">
                <a:latin typeface="+mn-lt"/>
              </a:rPr>
              <a:t> 6,14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7776CE0-4691-3854-6B44-4F4815425F4B}"/>
              </a:ext>
            </a:extLst>
          </p:cNvPr>
          <p:cNvSpPr txBox="1">
            <a:spLocks/>
          </p:cNvSpPr>
          <p:nvPr/>
        </p:nvSpPr>
        <p:spPr>
          <a:xfrm>
            <a:off x="6668278" y="1825625"/>
            <a:ext cx="46855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Horlivost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Touha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sz="3600" dirty="0"/>
              <a:t> Vědomí slabosti</a:t>
            </a:r>
          </a:p>
        </p:txBody>
      </p:sp>
    </p:spTree>
    <p:extLst>
      <p:ext uri="{BB962C8B-B14F-4D97-AF65-F5344CB8AC3E}">
        <p14:creationId xmlns:p14="http://schemas.microsoft.com/office/powerpoint/2010/main" val="29942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C7DFBD81-7E8F-6298-B1B9-42CA6519D139}"/>
              </a:ext>
            </a:extLst>
          </p:cNvPr>
          <p:cNvSpPr/>
          <p:nvPr/>
        </p:nvSpPr>
        <p:spPr>
          <a:xfrm>
            <a:off x="-2483265" y="-2454262"/>
            <a:ext cx="11293316" cy="11933542"/>
          </a:xfrm>
          <a:prstGeom prst="mathMultiply">
            <a:avLst>
              <a:gd name="adj1" fmla="val 13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0E03E-28D3-AFA8-B3A3-0EBFE1B6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62" y="209913"/>
            <a:ext cx="3077066" cy="5209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Candara" panose="020E0502030303020204" pitchFamily="34" charset="0"/>
              </a:rPr>
              <a:t>Struktura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09E6909-28BA-E55A-3BB0-FDEB7A5681ED}"/>
              </a:ext>
            </a:extLst>
          </p:cNvPr>
          <p:cNvSpPr txBox="1">
            <a:spLocks/>
          </p:cNvSpPr>
          <p:nvPr/>
        </p:nvSpPr>
        <p:spPr>
          <a:xfrm>
            <a:off x="1" y="209913"/>
            <a:ext cx="521927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A: 1. úvod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1,1 – 2,5)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9AAB9C2-D76F-E5E2-CF29-A489AABDAFDD}"/>
              </a:ext>
            </a:extLst>
          </p:cNvPr>
          <p:cNvSpPr txBox="1">
            <a:spLocks/>
          </p:cNvSpPr>
          <p:nvPr/>
        </p:nvSpPr>
        <p:spPr>
          <a:xfrm>
            <a:off x="678095" y="814799"/>
            <a:ext cx="541790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B: 2. úvod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2,6 – 3,6)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2E8ADD-6EB0-D40E-781A-CE9D5BA5CCD7}"/>
              </a:ext>
            </a:extLst>
          </p:cNvPr>
          <p:cNvSpPr txBox="1">
            <a:spLocks/>
          </p:cNvSpPr>
          <p:nvPr/>
        </p:nvSpPr>
        <p:spPr>
          <a:xfrm>
            <a:off x="1191802" y="1419685"/>
            <a:ext cx="237555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C: </a:t>
            </a:r>
            <a:r>
              <a:rPr lang="cs-CZ" sz="4000" dirty="0" err="1">
                <a:latin typeface="Candara" panose="020E0502030303020204" pitchFamily="34" charset="0"/>
              </a:rPr>
              <a:t>Otníel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08AD106-9308-DD05-DB92-3C53F5AA279C}"/>
              </a:ext>
            </a:extLst>
          </p:cNvPr>
          <p:cNvSpPr txBox="1">
            <a:spLocks/>
          </p:cNvSpPr>
          <p:nvPr/>
        </p:nvSpPr>
        <p:spPr>
          <a:xfrm>
            <a:off x="1787699" y="2024571"/>
            <a:ext cx="4649427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D: </a:t>
            </a:r>
            <a:r>
              <a:rPr lang="cs-CZ" sz="4000" dirty="0" err="1">
                <a:latin typeface="Candara" panose="020E0502030303020204" pitchFamily="34" charset="0"/>
              </a:rPr>
              <a:t>Ehúd</a:t>
            </a:r>
            <a:r>
              <a:rPr lang="cs-CZ" sz="4000" dirty="0">
                <a:latin typeface="Candara" panose="020E0502030303020204" pitchFamily="34" charset="0"/>
              </a:rPr>
              <a:t> </a:t>
            </a:r>
            <a:r>
              <a:rPr lang="cs-CZ" sz="2400" dirty="0">
                <a:latin typeface="Candara" panose="020E0502030303020204" pitchFamily="34" charset="0"/>
              </a:rPr>
              <a:t>(+ </a:t>
            </a:r>
            <a:r>
              <a:rPr lang="cs-CZ" sz="2400" dirty="0" err="1">
                <a:latin typeface="Candara" panose="020E0502030303020204" pitchFamily="34" charset="0"/>
              </a:rPr>
              <a:t>Šamgar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DE6BC1F-CAB4-239D-E130-752A37FB8816}"/>
              </a:ext>
            </a:extLst>
          </p:cNvPr>
          <p:cNvSpPr txBox="1">
            <a:spLocks/>
          </p:cNvSpPr>
          <p:nvPr/>
        </p:nvSpPr>
        <p:spPr>
          <a:xfrm>
            <a:off x="2383599" y="2629457"/>
            <a:ext cx="4993246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E: </a:t>
            </a:r>
            <a:r>
              <a:rPr lang="cs-CZ" sz="4000" dirty="0" err="1">
                <a:latin typeface="Candara" panose="020E0502030303020204" pitchFamily="34" charset="0"/>
              </a:rPr>
              <a:t>Debóra</a:t>
            </a:r>
            <a:r>
              <a:rPr lang="cs-CZ" sz="4000" dirty="0">
                <a:latin typeface="Candara" panose="020E0502030303020204" pitchFamily="34" charset="0"/>
              </a:rPr>
              <a:t>, </a:t>
            </a:r>
            <a:r>
              <a:rPr lang="cs-CZ" sz="4000" dirty="0" err="1">
                <a:latin typeface="Candara" panose="020E0502030303020204" pitchFamily="34" charset="0"/>
              </a:rPr>
              <a:t>Bárak</a:t>
            </a:r>
            <a:r>
              <a:rPr lang="cs-CZ" sz="4000" dirty="0">
                <a:latin typeface="Candara" panose="020E0502030303020204" pitchFamily="34" charset="0"/>
              </a:rPr>
              <a:t>, </a:t>
            </a:r>
            <a:r>
              <a:rPr lang="cs-CZ" sz="4000" dirty="0" err="1">
                <a:latin typeface="Candara" panose="020E0502030303020204" pitchFamily="34" charset="0"/>
              </a:rPr>
              <a:t>Jáel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EBB099E-84DE-DE5D-B152-4DB969DF4650}"/>
              </a:ext>
            </a:extLst>
          </p:cNvPr>
          <p:cNvSpPr txBox="1">
            <a:spLocks/>
          </p:cNvSpPr>
          <p:nvPr/>
        </p:nvSpPr>
        <p:spPr>
          <a:xfrm>
            <a:off x="3000050" y="3234343"/>
            <a:ext cx="237555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F: </a:t>
            </a:r>
            <a:r>
              <a:rPr lang="cs-CZ" sz="4000" dirty="0" err="1">
                <a:latin typeface="Candara" panose="020E0502030303020204" pitchFamily="34" charset="0"/>
              </a:rPr>
              <a:t>Gedeón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7E511C6-BECF-6C54-0AE9-2EF3CC0719D6}"/>
              </a:ext>
            </a:extLst>
          </p:cNvPr>
          <p:cNvSpPr txBox="1">
            <a:spLocks/>
          </p:cNvSpPr>
          <p:nvPr/>
        </p:nvSpPr>
        <p:spPr>
          <a:xfrm>
            <a:off x="2383597" y="3839229"/>
            <a:ext cx="564051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E’: </a:t>
            </a:r>
            <a:r>
              <a:rPr lang="cs-CZ" sz="4000" dirty="0" err="1">
                <a:latin typeface="Candara" panose="020E0502030303020204" pitchFamily="34" charset="0"/>
              </a:rPr>
              <a:t>Abímelek</a:t>
            </a:r>
            <a:r>
              <a:rPr lang="cs-CZ" sz="4000" dirty="0">
                <a:latin typeface="Candara" panose="020E0502030303020204" pitchFamily="34" charset="0"/>
              </a:rPr>
              <a:t> </a:t>
            </a:r>
            <a:r>
              <a:rPr lang="cs-CZ" sz="2400" dirty="0">
                <a:latin typeface="Candara" panose="020E0502030303020204" pitchFamily="34" charset="0"/>
              </a:rPr>
              <a:t>(+ </a:t>
            </a:r>
            <a:r>
              <a:rPr lang="cs-CZ" sz="2400" dirty="0" err="1">
                <a:latin typeface="Candara" panose="020E0502030303020204" pitchFamily="34" charset="0"/>
              </a:rPr>
              <a:t>Tóla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Jaír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BAD53E2C-93AB-42DC-CDC1-43F3686DA579}"/>
              </a:ext>
            </a:extLst>
          </p:cNvPr>
          <p:cNvSpPr txBox="1">
            <a:spLocks/>
          </p:cNvSpPr>
          <p:nvPr/>
        </p:nvSpPr>
        <p:spPr>
          <a:xfrm>
            <a:off x="1787697" y="4444115"/>
            <a:ext cx="549668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D’: </a:t>
            </a:r>
            <a:r>
              <a:rPr lang="cs-CZ" sz="4000" dirty="0" err="1">
                <a:latin typeface="Candara" panose="020E0502030303020204" pitchFamily="34" charset="0"/>
              </a:rPr>
              <a:t>Jiftách</a:t>
            </a:r>
            <a:r>
              <a:rPr lang="cs-CZ" sz="2400" dirty="0">
                <a:latin typeface="Candara" panose="020E0502030303020204" pitchFamily="34" charset="0"/>
              </a:rPr>
              <a:t> (+ </a:t>
            </a:r>
            <a:r>
              <a:rPr lang="cs-CZ" sz="2400" dirty="0" err="1">
                <a:latin typeface="Candara" panose="020E0502030303020204" pitchFamily="34" charset="0"/>
              </a:rPr>
              <a:t>Ibsán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Elón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Abdón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0451D2B-BC20-2F0A-5A08-F4B474689367}"/>
              </a:ext>
            </a:extLst>
          </p:cNvPr>
          <p:cNvSpPr txBox="1">
            <a:spLocks/>
          </p:cNvSpPr>
          <p:nvPr/>
        </p:nvSpPr>
        <p:spPr>
          <a:xfrm>
            <a:off x="1191803" y="5049001"/>
            <a:ext cx="2752626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C’: Samson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899DF93-225F-CFD7-F474-D3E0B772DE43}"/>
              </a:ext>
            </a:extLst>
          </p:cNvPr>
          <p:cNvSpPr txBox="1">
            <a:spLocks/>
          </p:cNvSpPr>
          <p:nvPr/>
        </p:nvSpPr>
        <p:spPr>
          <a:xfrm>
            <a:off x="678095" y="5653887"/>
            <a:ext cx="484463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B’: 1. závěr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17–18)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FA6A36F-859A-A52C-DED8-FC2D10545004}"/>
              </a:ext>
            </a:extLst>
          </p:cNvPr>
          <p:cNvSpPr txBox="1">
            <a:spLocks/>
          </p:cNvSpPr>
          <p:nvPr/>
        </p:nvSpPr>
        <p:spPr>
          <a:xfrm>
            <a:off x="-4" y="6258773"/>
            <a:ext cx="537560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A’: 2. závěr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19–21)</a:t>
            </a:r>
          </a:p>
        </p:txBody>
      </p:sp>
    </p:spTree>
    <p:extLst>
      <p:ext uri="{BB962C8B-B14F-4D97-AF65-F5344CB8AC3E}">
        <p14:creationId xmlns:p14="http://schemas.microsoft.com/office/powerpoint/2010/main" val="6431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8B1B6F60-880C-FC50-ADC1-6CE074E340D4}"/>
              </a:ext>
            </a:extLst>
          </p:cNvPr>
          <p:cNvSpPr/>
          <p:nvPr/>
        </p:nvSpPr>
        <p:spPr>
          <a:xfrm>
            <a:off x="1074820" y="5078956"/>
            <a:ext cx="7735231" cy="544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DFF6A895-4F50-DCD8-91D9-607744C0B7E7}"/>
              </a:ext>
            </a:extLst>
          </p:cNvPr>
          <p:cNvSpPr/>
          <p:nvPr/>
        </p:nvSpPr>
        <p:spPr>
          <a:xfrm>
            <a:off x="1074820" y="1419685"/>
            <a:ext cx="7735231" cy="544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B5702DC5-689E-B6F9-208A-E4B390D693B7}"/>
              </a:ext>
            </a:extLst>
          </p:cNvPr>
          <p:cNvSpPr/>
          <p:nvPr/>
        </p:nvSpPr>
        <p:spPr>
          <a:xfrm>
            <a:off x="1787697" y="2041017"/>
            <a:ext cx="10071223" cy="544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B42D8DEF-7CFA-712C-74B2-AF605E5080D8}"/>
              </a:ext>
            </a:extLst>
          </p:cNvPr>
          <p:cNvSpPr/>
          <p:nvPr/>
        </p:nvSpPr>
        <p:spPr>
          <a:xfrm>
            <a:off x="1787696" y="4455906"/>
            <a:ext cx="10071223" cy="544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5920F475-14FE-9B23-DCA0-F9168A406ADC}"/>
              </a:ext>
            </a:extLst>
          </p:cNvPr>
          <p:cNvSpPr/>
          <p:nvPr/>
        </p:nvSpPr>
        <p:spPr>
          <a:xfrm>
            <a:off x="2309567" y="2653437"/>
            <a:ext cx="9305827" cy="544975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6A2CBC47-285F-3E5F-026C-2219DC19E0A9}"/>
              </a:ext>
            </a:extLst>
          </p:cNvPr>
          <p:cNvSpPr/>
          <p:nvPr/>
        </p:nvSpPr>
        <p:spPr>
          <a:xfrm>
            <a:off x="2309566" y="3860967"/>
            <a:ext cx="9305827" cy="544975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4B312268-5D62-AEE7-B3A6-2621227B2E3B}"/>
              </a:ext>
            </a:extLst>
          </p:cNvPr>
          <p:cNvSpPr/>
          <p:nvPr/>
        </p:nvSpPr>
        <p:spPr>
          <a:xfrm>
            <a:off x="-44810" y="241543"/>
            <a:ext cx="4975030" cy="5449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F989FD37-83C3-8B5F-2644-9CE2B4783EF2}"/>
              </a:ext>
            </a:extLst>
          </p:cNvPr>
          <p:cNvSpPr/>
          <p:nvPr/>
        </p:nvSpPr>
        <p:spPr>
          <a:xfrm>
            <a:off x="-44810" y="6302238"/>
            <a:ext cx="4975030" cy="5449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135AD249-B55D-4BC4-B7B8-727FA820BADA}"/>
              </a:ext>
            </a:extLst>
          </p:cNvPr>
          <p:cNvSpPr/>
          <p:nvPr/>
        </p:nvSpPr>
        <p:spPr>
          <a:xfrm>
            <a:off x="512534" y="862919"/>
            <a:ext cx="5375609" cy="544975"/>
          </a:xfrm>
          <a:prstGeom prst="roundRect">
            <a:avLst/>
          </a:prstGeom>
          <a:solidFill>
            <a:srgbClr val="FFEE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0590FB1A-8CDA-4680-B6C7-88F2A49994DE}"/>
              </a:ext>
            </a:extLst>
          </p:cNvPr>
          <p:cNvSpPr/>
          <p:nvPr/>
        </p:nvSpPr>
        <p:spPr>
          <a:xfrm>
            <a:off x="512533" y="5712021"/>
            <a:ext cx="5375609" cy="544975"/>
          </a:xfrm>
          <a:prstGeom prst="roundRect">
            <a:avLst/>
          </a:prstGeom>
          <a:solidFill>
            <a:srgbClr val="FFEEB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06E0A5E3-0C47-59E1-316C-FB7A5A775C1C}"/>
              </a:ext>
            </a:extLst>
          </p:cNvPr>
          <p:cNvSpPr/>
          <p:nvPr/>
        </p:nvSpPr>
        <p:spPr>
          <a:xfrm>
            <a:off x="2844249" y="3278594"/>
            <a:ext cx="2783553" cy="544975"/>
          </a:xfrm>
          <a:prstGeom prst="roundRect">
            <a:avLst/>
          </a:prstGeom>
          <a:solidFill>
            <a:srgbClr val="CFAFE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C7DFBD81-7E8F-6298-B1B9-42CA6519D139}"/>
              </a:ext>
            </a:extLst>
          </p:cNvPr>
          <p:cNvSpPr/>
          <p:nvPr/>
        </p:nvSpPr>
        <p:spPr>
          <a:xfrm>
            <a:off x="-2483265" y="-2454262"/>
            <a:ext cx="11293316" cy="11933542"/>
          </a:xfrm>
          <a:prstGeom prst="mathMultiply">
            <a:avLst>
              <a:gd name="adj1" fmla="val 13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0E03E-28D3-AFA8-B3A3-0EBFE1B6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62" y="209913"/>
            <a:ext cx="3077066" cy="5209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Candara" panose="020E0502030303020204" pitchFamily="34" charset="0"/>
              </a:rPr>
              <a:t>Struktura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09E6909-28BA-E55A-3BB0-FDEB7A5681ED}"/>
              </a:ext>
            </a:extLst>
          </p:cNvPr>
          <p:cNvSpPr txBox="1">
            <a:spLocks/>
          </p:cNvSpPr>
          <p:nvPr/>
        </p:nvSpPr>
        <p:spPr>
          <a:xfrm>
            <a:off x="1" y="209913"/>
            <a:ext cx="521927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A: 1. úvod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1,1 – 2,5)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9AAB9C2-D76F-E5E2-CF29-A489AABDAFDD}"/>
              </a:ext>
            </a:extLst>
          </p:cNvPr>
          <p:cNvSpPr txBox="1">
            <a:spLocks/>
          </p:cNvSpPr>
          <p:nvPr/>
        </p:nvSpPr>
        <p:spPr>
          <a:xfrm>
            <a:off x="678095" y="814799"/>
            <a:ext cx="541790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B: 2. úvod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2,6 – 3,6)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2E8ADD-6EB0-D40E-781A-CE9D5BA5CCD7}"/>
              </a:ext>
            </a:extLst>
          </p:cNvPr>
          <p:cNvSpPr txBox="1">
            <a:spLocks/>
          </p:cNvSpPr>
          <p:nvPr/>
        </p:nvSpPr>
        <p:spPr>
          <a:xfrm>
            <a:off x="1191802" y="1419685"/>
            <a:ext cx="237555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C: </a:t>
            </a:r>
            <a:r>
              <a:rPr lang="cs-CZ" sz="4000" dirty="0" err="1">
                <a:latin typeface="Candara" panose="020E0502030303020204" pitchFamily="34" charset="0"/>
              </a:rPr>
              <a:t>Otníel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08AD106-9308-DD05-DB92-3C53F5AA279C}"/>
              </a:ext>
            </a:extLst>
          </p:cNvPr>
          <p:cNvSpPr txBox="1">
            <a:spLocks/>
          </p:cNvSpPr>
          <p:nvPr/>
        </p:nvSpPr>
        <p:spPr>
          <a:xfrm>
            <a:off x="1787699" y="2024571"/>
            <a:ext cx="4649427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D: </a:t>
            </a:r>
            <a:r>
              <a:rPr lang="cs-CZ" sz="4000" dirty="0" err="1">
                <a:latin typeface="Candara" panose="020E0502030303020204" pitchFamily="34" charset="0"/>
              </a:rPr>
              <a:t>Ehúd</a:t>
            </a:r>
            <a:r>
              <a:rPr lang="cs-CZ" sz="4000" dirty="0">
                <a:latin typeface="Candara" panose="020E0502030303020204" pitchFamily="34" charset="0"/>
              </a:rPr>
              <a:t> </a:t>
            </a:r>
            <a:r>
              <a:rPr lang="cs-CZ" sz="2400" dirty="0">
                <a:latin typeface="Candara" panose="020E0502030303020204" pitchFamily="34" charset="0"/>
              </a:rPr>
              <a:t>(+ </a:t>
            </a:r>
            <a:r>
              <a:rPr lang="cs-CZ" sz="2400" dirty="0" err="1">
                <a:latin typeface="Candara" panose="020E0502030303020204" pitchFamily="34" charset="0"/>
              </a:rPr>
              <a:t>Šamgar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DE6BC1F-CAB4-239D-E130-752A37FB8816}"/>
              </a:ext>
            </a:extLst>
          </p:cNvPr>
          <p:cNvSpPr txBox="1">
            <a:spLocks/>
          </p:cNvSpPr>
          <p:nvPr/>
        </p:nvSpPr>
        <p:spPr>
          <a:xfrm>
            <a:off x="2383599" y="2629457"/>
            <a:ext cx="4993246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E: </a:t>
            </a:r>
            <a:r>
              <a:rPr lang="cs-CZ" sz="4000" dirty="0" err="1">
                <a:latin typeface="Candara" panose="020E0502030303020204" pitchFamily="34" charset="0"/>
              </a:rPr>
              <a:t>Debóra</a:t>
            </a:r>
            <a:r>
              <a:rPr lang="cs-CZ" sz="4000" dirty="0">
                <a:latin typeface="Candara" panose="020E0502030303020204" pitchFamily="34" charset="0"/>
              </a:rPr>
              <a:t>, </a:t>
            </a:r>
            <a:r>
              <a:rPr lang="cs-CZ" sz="4000" dirty="0" err="1">
                <a:latin typeface="Candara" panose="020E0502030303020204" pitchFamily="34" charset="0"/>
              </a:rPr>
              <a:t>Bárak</a:t>
            </a:r>
            <a:r>
              <a:rPr lang="cs-CZ" sz="4000" dirty="0">
                <a:latin typeface="Candara" panose="020E0502030303020204" pitchFamily="34" charset="0"/>
              </a:rPr>
              <a:t>, </a:t>
            </a:r>
            <a:r>
              <a:rPr lang="cs-CZ" sz="4000" dirty="0" err="1">
                <a:latin typeface="Candara" panose="020E0502030303020204" pitchFamily="34" charset="0"/>
              </a:rPr>
              <a:t>Jáel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EBB099E-84DE-DE5D-B152-4DB969DF4650}"/>
              </a:ext>
            </a:extLst>
          </p:cNvPr>
          <p:cNvSpPr txBox="1">
            <a:spLocks/>
          </p:cNvSpPr>
          <p:nvPr/>
        </p:nvSpPr>
        <p:spPr>
          <a:xfrm>
            <a:off x="3000050" y="3234343"/>
            <a:ext cx="2375555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F: </a:t>
            </a:r>
            <a:r>
              <a:rPr lang="cs-CZ" sz="4000" dirty="0" err="1">
                <a:latin typeface="Candara" panose="020E0502030303020204" pitchFamily="34" charset="0"/>
              </a:rPr>
              <a:t>Gedeón</a:t>
            </a:r>
            <a:endParaRPr lang="cs-CZ" sz="4000" dirty="0">
              <a:latin typeface="Candara" panose="020E0502030303020204" pitchFamily="34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7E511C6-BECF-6C54-0AE9-2EF3CC0719D6}"/>
              </a:ext>
            </a:extLst>
          </p:cNvPr>
          <p:cNvSpPr txBox="1">
            <a:spLocks/>
          </p:cNvSpPr>
          <p:nvPr/>
        </p:nvSpPr>
        <p:spPr>
          <a:xfrm>
            <a:off x="2383597" y="3839229"/>
            <a:ext cx="564051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E’: </a:t>
            </a:r>
            <a:r>
              <a:rPr lang="cs-CZ" sz="4000" dirty="0" err="1">
                <a:latin typeface="Candara" panose="020E0502030303020204" pitchFamily="34" charset="0"/>
              </a:rPr>
              <a:t>Abímelek</a:t>
            </a:r>
            <a:r>
              <a:rPr lang="cs-CZ" sz="4000" dirty="0">
                <a:latin typeface="Candara" panose="020E0502030303020204" pitchFamily="34" charset="0"/>
              </a:rPr>
              <a:t> </a:t>
            </a:r>
            <a:r>
              <a:rPr lang="cs-CZ" sz="2400" dirty="0">
                <a:latin typeface="Candara" panose="020E0502030303020204" pitchFamily="34" charset="0"/>
              </a:rPr>
              <a:t>(+ </a:t>
            </a:r>
            <a:r>
              <a:rPr lang="cs-CZ" sz="2400" dirty="0" err="1">
                <a:latin typeface="Candara" panose="020E0502030303020204" pitchFamily="34" charset="0"/>
              </a:rPr>
              <a:t>Tóla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Jaír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BAD53E2C-93AB-42DC-CDC1-43F3686DA579}"/>
              </a:ext>
            </a:extLst>
          </p:cNvPr>
          <p:cNvSpPr txBox="1">
            <a:spLocks/>
          </p:cNvSpPr>
          <p:nvPr/>
        </p:nvSpPr>
        <p:spPr>
          <a:xfrm>
            <a:off x="1787697" y="4444115"/>
            <a:ext cx="549668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D’: </a:t>
            </a:r>
            <a:r>
              <a:rPr lang="cs-CZ" sz="4000" dirty="0" err="1">
                <a:latin typeface="Candara" panose="020E0502030303020204" pitchFamily="34" charset="0"/>
              </a:rPr>
              <a:t>Jiftách</a:t>
            </a:r>
            <a:r>
              <a:rPr lang="cs-CZ" sz="2400" dirty="0">
                <a:latin typeface="Candara" panose="020E0502030303020204" pitchFamily="34" charset="0"/>
              </a:rPr>
              <a:t> (+ </a:t>
            </a:r>
            <a:r>
              <a:rPr lang="cs-CZ" sz="2400" dirty="0" err="1">
                <a:latin typeface="Candara" panose="020E0502030303020204" pitchFamily="34" charset="0"/>
              </a:rPr>
              <a:t>Ibsán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Elón</a:t>
            </a:r>
            <a:r>
              <a:rPr lang="cs-CZ" sz="2400" dirty="0">
                <a:latin typeface="Candara" panose="020E0502030303020204" pitchFamily="34" charset="0"/>
              </a:rPr>
              <a:t>, </a:t>
            </a:r>
            <a:r>
              <a:rPr lang="cs-CZ" sz="2400" dirty="0" err="1">
                <a:latin typeface="Candara" panose="020E0502030303020204" pitchFamily="34" charset="0"/>
              </a:rPr>
              <a:t>Abdón</a:t>
            </a:r>
            <a:r>
              <a:rPr lang="cs-CZ" sz="24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0451D2B-BC20-2F0A-5A08-F4B474689367}"/>
              </a:ext>
            </a:extLst>
          </p:cNvPr>
          <p:cNvSpPr txBox="1">
            <a:spLocks/>
          </p:cNvSpPr>
          <p:nvPr/>
        </p:nvSpPr>
        <p:spPr>
          <a:xfrm>
            <a:off x="1191803" y="5049001"/>
            <a:ext cx="2752626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C’: Samson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899DF93-225F-CFD7-F474-D3E0B772DE43}"/>
              </a:ext>
            </a:extLst>
          </p:cNvPr>
          <p:cNvSpPr txBox="1">
            <a:spLocks/>
          </p:cNvSpPr>
          <p:nvPr/>
        </p:nvSpPr>
        <p:spPr>
          <a:xfrm>
            <a:off x="678095" y="5653887"/>
            <a:ext cx="4844631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B’: 1. závěr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17–18)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FA6A36F-859A-A52C-DED8-FC2D10545004}"/>
              </a:ext>
            </a:extLst>
          </p:cNvPr>
          <p:cNvSpPr txBox="1">
            <a:spLocks/>
          </p:cNvSpPr>
          <p:nvPr/>
        </p:nvSpPr>
        <p:spPr>
          <a:xfrm>
            <a:off x="-4" y="6258773"/>
            <a:ext cx="537560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anose="020E0502030303020204" pitchFamily="34" charset="0"/>
              </a:rPr>
              <a:t>A’: 2. závěr (</a:t>
            </a:r>
            <a:r>
              <a:rPr lang="cs-CZ" sz="4000" dirty="0" err="1">
                <a:latin typeface="Candara" panose="020E0502030303020204" pitchFamily="34" charset="0"/>
              </a:rPr>
              <a:t>Sd</a:t>
            </a:r>
            <a:r>
              <a:rPr lang="cs-CZ" sz="4000" dirty="0">
                <a:latin typeface="Candara" panose="020E0502030303020204" pitchFamily="34" charset="0"/>
              </a:rPr>
              <a:t> 19–21)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5C9246C-0839-EEDF-D348-1AE85AD7D149}"/>
              </a:ext>
            </a:extLst>
          </p:cNvPr>
          <p:cNvSpPr/>
          <p:nvPr/>
        </p:nvSpPr>
        <p:spPr>
          <a:xfrm>
            <a:off x="2687800" y="3174432"/>
            <a:ext cx="3205425" cy="7247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2E0505A-6CC4-B2DF-B3B6-3764680AB798}"/>
              </a:ext>
            </a:extLst>
          </p:cNvPr>
          <p:cNvSpPr/>
          <p:nvPr/>
        </p:nvSpPr>
        <p:spPr>
          <a:xfrm>
            <a:off x="906987" y="4989090"/>
            <a:ext cx="3205425" cy="7247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31AD4337-6D5E-4A08-3841-F8225D1CB748}"/>
              </a:ext>
            </a:extLst>
          </p:cNvPr>
          <p:cNvSpPr txBox="1">
            <a:spLocks/>
          </p:cNvSpPr>
          <p:nvPr/>
        </p:nvSpPr>
        <p:spPr>
          <a:xfrm>
            <a:off x="7579251" y="1419685"/>
            <a:ext cx="353792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ženy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4489A1B-5290-CD17-A70E-302446CF84A3}"/>
              </a:ext>
            </a:extLst>
          </p:cNvPr>
          <p:cNvSpPr txBox="1">
            <a:spLocks/>
          </p:cNvSpPr>
          <p:nvPr/>
        </p:nvSpPr>
        <p:spPr>
          <a:xfrm>
            <a:off x="7579251" y="2024571"/>
            <a:ext cx="4353680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boj u jordánských brodů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2EC471E0-1459-4F2C-0FCB-A2B65F5C4761}"/>
              </a:ext>
            </a:extLst>
          </p:cNvPr>
          <p:cNvSpPr txBox="1">
            <a:spLocks/>
          </p:cNvSpPr>
          <p:nvPr/>
        </p:nvSpPr>
        <p:spPr>
          <a:xfrm>
            <a:off x="7579251" y="5049001"/>
            <a:ext cx="3537929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ženy</a:t>
            </a: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5B1974F4-4CD3-F48B-3181-80F40D8E3C48}"/>
              </a:ext>
            </a:extLst>
          </p:cNvPr>
          <p:cNvSpPr txBox="1">
            <a:spLocks/>
          </p:cNvSpPr>
          <p:nvPr/>
        </p:nvSpPr>
        <p:spPr>
          <a:xfrm>
            <a:off x="7579251" y="4444115"/>
            <a:ext cx="4353680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boj u jordánských brodů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12B9685E-1C98-33D9-9FCB-80832BBC5301}"/>
              </a:ext>
            </a:extLst>
          </p:cNvPr>
          <p:cNvSpPr txBox="1">
            <a:spLocks/>
          </p:cNvSpPr>
          <p:nvPr/>
        </p:nvSpPr>
        <p:spPr>
          <a:xfrm>
            <a:off x="7579251" y="2629457"/>
            <a:ext cx="4353680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hrdinky ukončují bitvu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1F8B4CC-020F-96CC-8124-E2719BD00528}"/>
              </a:ext>
            </a:extLst>
          </p:cNvPr>
          <p:cNvSpPr txBox="1">
            <a:spLocks/>
          </p:cNvSpPr>
          <p:nvPr/>
        </p:nvSpPr>
        <p:spPr>
          <a:xfrm>
            <a:off x="7579251" y="3839229"/>
            <a:ext cx="4353680" cy="60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andara" panose="020E0502030303020204" pitchFamily="34" charset="0"/>
              </a:rPr>
              <a:t>hrdinky ukončují bitvu</a:t>
            </a:r>
          </a:p>
        </p:txBody>
      </p:sp>
    </p:spTree>
    <p:extLst>
      <p:ext uri="{BB962C8B-B14F-4D97-AF65-F5344CB8AC3E}">
        <p14:creationId xmlns:p14="http://schemas.microsoft.com/office/powerpoint/2010/main" val="5446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4" grpId="0" animBg="1"/>
      <p:bldP spid="16" grpId="0" animBg="1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B4F3886E-666E-1BBA-EDC6-AA7F1926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9AF5-A1EE-6BF1-4640-A5E870D2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A9B793DF-2FD1-959C-7AD1-FAD03629F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40714" r="34257" b="13444"/>
          <a:stretch>
            <a:fillRect/>
          </a:stretch>
        </p:blipFill>
        <p:spPr>
          <a:xfrm>
            <a:off x="0" y="3114"/>
            <a:ext cx="12192000" cy="68548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B3F6B4-DBC5-DB87-F7DB-56218CA2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323494">
            <a:off x="4860751" y="4769609"/>
            <a:ext cx="1158510" cy="432652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Midján</a:t>
            </a:r>
            <a:endParaRPr lang="cs-CZ" sz="20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0BEE44C5-BB63-C101-3933-2E9CE8965623}"/>
              </a:ext>
            </a:extLst>
          </p:cNvPr>
          <p:cNvSpPr/>
          <p:nvPr/>
        </p:nvSpPr>
        <p:spPr>
          <a:xfrm>
            <a:off x="5657850" y="3295650"/>
            <a:ext cx="171654" cy="1257300"/>
          </a:xfrm>
          <a:custGeom>
            <a:avLst/>
            <a:gdLst>
              <a:gd name="connsiteX0" fmla="*/ 0 w 171654"/>
              <a:gd name="connsiteY0" fmla="*/ 1257300 h 1257300"/>
              <a:gd name="connsiteX1" fmla="*/ 28575 w 171654"/>
              <a:gd name="connsiteY1" fmla="*/ 1162050 h 1257300"/>
              <a:gd name="connsiteX2" fmla="*/ 104775 w 171654"/>
              <a:gd name="connsiteY2" fmla="*/ 1057275 h 1257300"/>
              <a:gd name="connsiteX3" fmla="*/ 123825 w 171654"/>
              <a:gd name="connsiteY3" fmla="*/ 990600 h 1257300"/>
              <a:gd name="connsiteX4" fmla="*/ 133350 w 171654"/>
              <a:gd name="connsiteY4" fmla="*/ 66675 h 1257300"/>
              <a:gd name="connsiteX5" fmla="*/ 104775 w 171654"/>
              <a:gd name="connsiteY5" fmla="*/ 28575 h 1257300"/>
              <a:gd name="connsiteX6" fmla="*/ 76200 w 171654"/>
              <a:gd name="connsiteY6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54" h="1257300">
                <a:moveTo>
                  <a:pt x="0" y="1257300"/>
                </a:moveTo>
                <a:cubicBezTo>
                  <a:pt x="6596" y="1224318"/>
                  <a:pt x="10147" y="1191535"/>
                  <a:pt x="28575" y="1162050"/>
                </a:cubicBezTo>
                <a:cubicBezTo>
                  <a:pt x="51463" y="1125429"/>
                  <a:pt x="104775" y="1057275"/>
                  <a:pt x="104775" y="1057275"/>
                </a:cubicBezTo>
                <a:cubicBezTo>
                  <a:pt x="111125" y="1035050"/>
                  <a:pt x="117869" y="1012934"/>
                  <a:pt x="123825" y="990600"/>
                </a:cubicBezTo>
                <a:cubicBezTo>
                  <a:pt x="210009" y="667408"/>
                  <a:pt x="158327" y="647390"/>
                  <a:pt x="133350" y="66675"/>
                </a:cubicBezTo>
                <a:cubicBezTo>
                  <a:pt x="132668" y="50815"/>
                  <a:pt x="115106" y="40628"/>
                  <a:pt x="104775" y="28575"/>
                </a:cubicBezTo>
                <a:cubicBezTo>
                  <a:pt x="96009" y="18348"/>
                  <a:pt x="76200" y="0"/>
                  <a:pt x="7620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302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CC1E-A088-E9E2-5FE0-C586BE9C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49AE768A-6E24-A295-F0F4-D1C2FA11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4" t="50397" r="56143" b="33339"/>
          <a:stretch>
            <a:fillRect/>
          </a:stretch>
        </p:blipFill>
        <p:spPr>
          <a:xfrm>
            <a:off x="3867150" y="-18713"/>
            <a:ext cx="4457700" cy="6895426"/>
          </a:xfrm>
          <a:prstGeom prst="rect">
            <a:avLst/>
          </a:prstGeom>
        </p:spPr>
      </p:pic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07A2A3DC-B96B-DACC-C898-F159690ACD4A}"/>
              </a:ext>
            </a:extLst>
          </p:cNvPr>
          <p:cNvSpPr/>
          <p:nvPr/>
        </p:nvSpPr>
        <p:spPr>
          <a:xfrm>
            <a:off x="6114366" y="5067736"/>
            <a:ext cx="1127355" cy="1296714"/>
          </a:xfrm>
          <a:custGeom>
            <a:avLst/>
            <a:gdLst>
              <a:gd name="connsiteX0" fmla="*/ 482377 w 1127355"/>
              <a:gd name="connsiteY0" fmla="*/ 18614 h 1296714"/>
              <a:gd name="connsiteX1" fmla="*/ 441555 w 1127355"/>
              <a:gd name="connsiteY1" fmla="*/ 2285 h 1296714"/>
              <a:gd name="connsiteX2" fmla="*/ 270105 w 1127355"/>
              <a:gd name="connsiteY2" fmla="*/ 26778 h 1296714"/>
              <a:gd name="connsiteX3" fmla="*/ 180298 w 1127355"/>
              <a:gd name="connsiteY3" fmla="*/ 100257 h 1296714"/>
              <a:gd name="connsiteX4" fmla="*/ 114984 w 1127355"/>
              <a:gd name="connsiteY4" fmla="*/ 190064 h 1296714"/>
              <a:gd name="connsiteX5" fmla="*/ 90491 w 1127355"/>
              <a:gd name="connsiteY5" fmla="*/ 230885 h 1296714"/>
              <a:gd name="connsiteX6" fmla="*/ 49670 w 1127355"/>
              <a:gd name="connsiteY6" fmla="*/ 369678 h 1296714"/>
              <a:gd name="connsiteX7" fmla="*/ 41505 w 1127355"/>
              <a:gd name="connsiteY7" fmla="*/ 434993 h 1296714"/>
              <a:gd name="connsiteX8" fmla="*/ 8848 w 1127355"/>
              <a:gd name="connsiteY8" fmla="*/ 549293 h 1296714"/>
              <a:gd name="connsiteX9" fmla="*/ 25177 w 1127355"/>
              <a:gd name="connsiteY9" fmla="*/ 941178 h 1296714"/>
              <a:gd name="connsiteX10" fmla="*/ 90491 w 1127355"/>
              <a:gd name="connsiteY10" fmla="*/ 1055478 h 1296714"/>
              <a:gd name="connsiteX11" fmla="*/ 123148 w 1127355"/>
              <a:gd name="connsiteY11" fmla="*/ 1096300 h 1296714"/>
              <a:gd name="connsiteX12" fmla="*/ 392570 w 1127355"/>
              <a:gd name="connsiteY12" fmla="*/ 1259585 h 1296714"/>
              <a:gd name="connsiteX13" fmla="*/ 466048 w 1127355"/>
              <a:gd name="connsiteY13" fmla="*/ 1267750 h 1296714"/>
              <a:gd name="connsiteX14" fmla="*/ 841605 w 1127355"/>
              <a:gd name="connsiteY14" fmla="*/ 1267750 h 1296714"/>
              <a:gd name="connsiteX15" fmla="*/ 915084 w 1127355"/>
              <a:gd name="connsiteY15" fmla="*/ 1218764 h 1296714"/>
              <a:gd name="connsiteX16" fmla="*/ 1062041 w 1127355"/>
              <a:gd name="connsiteY16" fmla="*/ 1088135 h 1296714"/>
              <a:gd name="connsiteX17" fmla="*/ 1094698 w 1127355"/>
              <a:gd name="connsiteY17" fmla="*/ 1022821 h 1296714"/>
              <a:gd name="connsiteX18" fmla="*/ 1111027 w 1127355"/>
              <a:gd name="connsiteY18" fmla="*/ 802385 h 1296714"/>
              <a:gd name="connsiteX19" fmla="*/ 1127355 w 1127355"/>
              <a:gd name="connsiteY19" fmla="*/ 288035 h 1296714"/>
              <a:gd name="connsiteX20" fmla="*/ 1119191 w 1127355"/>
              <a:gd name="connsiteY20" fmla="*/ 141078 h 1296714"/>
              <a:gd name="connsiteX21" fmla="*/ 1029384 w 1127355"/>
              <a:gd name="connsiteY21" fmla="*/ 83928 h 1296714"/>
              <a:gd name="connsiteX22" fmla="*/ 947741 w 1127355"/>
              <a:gd name="connsiteY22" fmla="*/ 59435 h 1296714"/>
              <a:gd name="connsiteX23" fmla="*/ 768127 w 1127355"/>
              <a:gd name="connsiteY23" fmla="*/ 34943 h 1296714"/>
              <a:gd name="connsiteX24" fmla="*/ 564020 w 1127355"/>
              <a:gd name="connsiteY24" fmla="*/ 18614 h 1296714"/>
              <a:gd name="connsiteX25" fmla="*/ 417063 w 1127355"/>
              <a:gd name="connsiteY25" fmla="*/ 10450 h 129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7355" h="1296714">
                <a:moveTo>
                  <a:pt x="482377" y="18614"/>
                </a:moveTo>
                <a:cubicBezTo>
                  <a:pt x="468770" y="13171"/>
                  <a:pt x="456194" y="2982"/>
                  <a:pt x="441555" y="2285"/>
                </a:cubicBezTo>
                <a:cubicBezTo>
                  <a:pt x="332037" y="-2930"/>
                  <a:pt x="339430" y="-950"/>
                  <a:pt x="270105" y="26778"/>
                </a:cubicBezTo>
                <a:cubicBezTo>
                  <a:pt x="240169" y="51271"/>
                  <a:pt x="204461" y="70054"/>
                  <a:pt x="180298" y="100257"/>
                </a:cubicBezTo>
                <a:cubicBezTo>
                  <a:pt x="143731" y="145966"/>
                  <a:pt x="147904" y="138332"/>
                  <a:pt x="114984" y="190064"/>
                </a:cubicBezTo>
                <a:cubicBezTo>
                  <a:pt x="106465" y="203452"/>
                  <a:pt x="96742" y="216300"/>
                  <a:pt x="90491" y="230885"/>
                </a:cubicBezTo>
                <a:cubicBezTo>
                  <a:pt x="77471" y="261265"/>
                  <a:pt x="56119" y="335284"/>
                  <a:pt x="49670" y="369678"/>
                </a:cubicBezTo>
                <a:cubicBezTo>
                  <a:pt x="45626" y="391243"/>
                  <a:pt x="46368" y="413597"/>
                  <a:pt x="41505" y="434993"/>
                </a:cubicBezTo>
                <a:cubicBezTo>
                  <a:pt x="32723" y="473632"/>
                  <a:pt x="19734" y="511193"/>
                  <a:pt x="8848" y="549293"/>
                </a:cubicBezTo>
                <a:cubicBezTo>
                  <a:pt x="923" y="691949"/>
                  <a:pt x="-12209" y="791635"/>
                  <a:pt x="25177" y="941178"/>
                </a:cubicBezTo>
                <a:cubicBezTo>
                  <a:pt x="35820" y="983749"/>
                  <a:pt x="63079" y="1021212"/>
                  <a:pt x="90491" y="1055478"/>
                </a:cubicBezTo>
                <a:cubicBezTo>
                  <a:pt x="101377" y="1069085"/>
                  <a:pt x="110459" y="1084357"/>
                  <a:pt x="123148" y="1096300"/>
                </a:cubicBezTo>
                <a:cubicBezTo>
                  <a:pt x="192322" y="1161405"/>
                  <a:pt x="293304" y="1248554"/>
                  <a:pt x="392570" y="1259585"/>
                </a:cubicBezTo>
                <a:lnTo>
                  <a:pt x="466048" y="1267750"/>
                </a:lnTo>
                <a:cubicBezTo>
                  <a:pt x="611656" y="1304150"/>
                  <a:pt x="602037" y="1308527"/>
                  <a:pt x="841605" y="1267750"/>
                </a:cubicBezTo>
                <a:cubicBezTo>
                  <a:pt x="870625" y="1262811"/>
                  <a:pt x="891220" y="1235999"/>
                  <a:pt x="915084" y="1218764"/>
                </a:cubicBezTo>
                <a:cubicBezTo>
                  <a:pt x="961418" y="1185301"/>
                  <a:pt x="1027447" y="1133374"/>
                  <a:pt x="1062041" y="1088135"/>
                </a:cubicBezTo>
                <a:cubicBezTo>
                  <a:pt x="1076827" y="1068799"/>
                  <a:pt x="1083812" y="1044592"/>
                  <a:pt x="1094698" y="1022821"/>
                </a:cubicBezTo>
                <a:cubicBezTo>
                  <a:pt x="1101434" y="948733"/>
                  <a:pt x="1108796" y="877139"/>
                  <a:pt x="1111027" y="802385"/>
                </a:cubicBezTo>
                <a:cubicBezTo>
                  <a:pt x="1127001" y="267223"/>
                  <a:pt x="1105971" y="544653"/>
                  <a:pt x="1127355" y="288035"/>
                </a:cubicBezTo>
                <a:cubicBezTo>
                  <a:pt x="1124634" y="239049"/>
                  <a:pt x="1130064" y="188919"/>
                  <a:pt x="1119191" y="141078"/>
                </a:cubicBezTo>
                <a:cubicBezTo>
                  <a:pt x="1112616" y="112149"/>
                  <a:pt x="1045839" y="89736"/>
                  <a:pt x="1029384" y="83928"/>
                </a:cubicBezTo>
                <a:cubicBezTo>
                  <a:pt x="1002591" y="74472"/>
                  <a:pt x="975447" y="65732"/>
                  <a:pt x="947741" y="59435"/>
                </a:cubicBezTo>
                <a:cubicBezTo>
                  <a:pt x="890285" y="46377"/>
                  <a:pt x="826957" y="39986"/>
                  <a:pt x="768127" y="34943"/>
                </a:cubicBezTo>
                <a:lnTo>
                  <a:pt x="564020" y="18614"/>
                </a:lnTo>
                <a:cubicBezTo>
                  <a:pt x="488507" y="3512"/>
                  <a:pt x="537075" y="10450"/>
                  <a:pt x="417063" y="104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atlas&#10;&#10;Popis byl vytvořen automaticky">
            <a:extLst>
              <a:ext uri="{FF2B5EF4-FFF2-40B4-BE49-F238E27FC236}">
                <a16:creationId xmlns:a16="http://schemas.microsoft.com/office/drawing/2014/main" id="{7CF2D826-3A55-D87A-6771-6C818E9D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4722" r="5018" b="5617"/>
          <a:stretch/>
        </p:blipFill>
        <p:spPr>
          <a:xfrm>
            <a:off x="3878826" y="3296"/>
            <a:ext cx="4434348" cy="6859309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B16E22AD-6831-DEB9-25B1-A38FF22D3E60}"/>
              </a:ext>
            </a:extLst>
          </p:cNvPr>
          <p:cNvSpPr/>
          <p:nvPr/>
        </p:nvSpPr>
        <p:spPr>
          <a:xfrm rot="19381085">
            <a:off x="5647427" y="2541299"/>
            <a:ext cx="202730" cy="29259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39884A0E-6CAA-0F57-607B-7D81E7E707AE}"/>
              </a:ext>
            </a:extLst>
          </p:cNvPr>
          <p:cNvSpPr/>
          <p:nvPr/>
        </p:nvSpPr>
        <p:spPr>
          <a:xfrm rot="11043005">
            <a:off x="5892955" y="2618103"/>
            <a:ext cx="2884473" cy="221382"/>
          </a:xfrm>
          <a:prstGeom prst="rightArrow">
            <a:avLst/>
          </a:prstGeom>
          <a:solidFill>
            <a:srgbClr val="39F03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odnadpis 2">
            <a:extLst>
              <a:ext uri="{FF2B5EF4-FFF2-40B4-BE49-F238E27FC236}">
                <a16:creationId xmlns:a16="http://schemas.microsoft.com/office/drawing/2014/main" id="{87F33D41-33A5-F85E-3A9C-1234B29F6E4B}"/>
              </a:ext>
            </a:extLst>
          </p:cNvPr>
          <p:cNvSpPr txBox="1">
            <a:spLocks/>
          </p:cNvSpPr>
          <p:nvPr/>
        </p:nvSpPr>
        <p:spPr>
          <a:xfrm>
            <a:off x="8505910" y="2499660"/>
            <a:ext cx="1925203" cy="788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b="1" dirty="0" err="1">
                <a:solidFill>
                  <a:srgbClr val="39F030"/>
                </a:solidFill>
                <a:effectLst>
                  <a:glow rad="127000">
                    <a:schemeClr val="tx1"/>
                  </a:glow>
                </a:effectLst>
              </a:rPr>
              <a:t>Ofra</a:t>
            </a:r>
            <a:endParaRPr lang="cs-CZ" sz="4800" b="1" dirty="0">
              <a:solidFill>
                <a:srgbClr val="39F03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FF3D84B9-AB87-A553-DE7B-C7640D95819D}"/>
              </a:ext>
            </a:extLst>
          </p:cNvPr>
          <p:cNvSpPr/>
          <p:nvPr/>
        </p:nvSpPr>
        <p:spPr>
          <a:xfrm>
            <a:off x="6114366" y="5067736"/>
            <a:ext cx="1127355" cy="1296714"/>
          </a:xfrm>
          <a:custGeom>
            <a:avLst/>
            <a:gdLst>
              <a:gd name="connsiteX0" fmla="*/ 482377 w 1127355"/>
              <a:gd name="connsiteY0" fmla="*/ 18614 h 1296714"/>
              <a:gd name="connsiteX1" fmla="*/ 441555 w 1127355"/>
              <a:gd name="connsiteY1" fmla="*/ 2285 h 1296714"/>
              <a:gd name="connsiteX2" fmla="*/ 270105 w 1127355"/>
              <a:gd name="connsiteY2" fmla="*/ 26778 h 1296714"/>
              <a:gd name="connsiteX3" fmla="*/ 180298 w 1127355"/>
              <a:gd name="connsiteY3" fmla="*/ 100257 h 1296714"/>
              <a:gd name="connsiteX4" fmla="*/ 114984 w 1127355"/>
              <a:gd name="connsiteY4" fmla="*/ 190064 h 1296714"/>
              <a:gd name="connsiteX5" fmla="*/ 90491 w 1127355"/>
              <a:gd name="connsiteY5" fmla="*/ 230885 h 1296714"/>
              <a:gd name="connsiteX6" fmla="*/ 49670 w 1127355"/>
              <a:gd name="connsiteY6" fmla="*/ 369678 h 1296714"/>
              <a:gd name="connsiteX7" fmla="*/ 41505 w 1127355"/>
              <a:gd name="connsiteY7" fmla="*/ 434993 h 1296714"/>
              <a:gd name="connsiteX8" fmla="*/ 8848 w 1127355"/>
              <a:gd name="connsiteY8" fmla="*/ 549293 h 1296714"/>
              <a:gd name="connsiteX9" fmla="*/ 25177 w 1127355"/>
              <a:gd name="connsiteY9" fmla="*/ 941178 h 1296714"/>
              <a:gd name="connsiteX10" fmla="*/ 90491 w 1127355"/>
              <a:gd name="connsiteY10" fmla="*/ 1055478 h 1296714"/>
              <a:gd name="connsiteX11" fmla="*/ 123148 w 1127355"/>
              <a:gd name="connsiteY11" fmla="*/ 1096300 h 1296714"/>
              <a:gd name="connsiteX12" fmla="*/ 392570 w 1127355"/>
              <a:gd name="connsiteY12" fmla="*/ 1259585 h 1296714"/>
              <a:gd name="connsiteX13" fmla="*/ 466048 w 1127355"/>
              <a:gd name="connsiteY13" fmla="*/ 1267750 h 1296714"/>
              <a:gd name="connsiteX14" fmla="*/ 841605 w 1127355"/>
              <a:gd name="connsiteY14" fmla="*/ 1267750 h 1296714"/>
              <a:gd name="connsiteX15" fmla="*/ 915084 w 1127355"/>
              <a:gd name="connsiteY15" fmla="*/ 1218764 h 1296714"/>
              <a:gd name="connsiteX16" fmla="*/ 1062041 w 1127355"/>
              <a:gd name="connsiteY16" fmla="*/ 1088135 h 1296714"/>
              <a:gd name="connsiteX17" fmla="*/ 1094698 w 1127355"/>
              <a:gd name="connsiteY17" fmla="*/ 1022821 h 1296714"/>
              <a:gd name="connsiteX18" fmla="*/ 1111027 w 1127355"/>
              <a:gd name="connsiteY18" fmla="*/ 802385 h 1296714"/>
              <a:gd name="connsiteX19" fmla="*/ 1127355 w 1127355"/>
              <a:gd name="connsiteY19" fmla="*/ 288035 h 1296714"/>
              <a:gd name="connsiteX20" fmla="*/ 1119191 w 1127355"/>
              <a:gd name="connsiteY20" fmla="*/ 141078 h 1296714"/>
              <a:gd name="connsiteX21" fmla="*/ 1029384 w 1127355"/>
              <a:gd name="connsiteY21" fmla="*/ 83928 h 1296714"/>
              <a:gd name="connsiteX22" fmla="*/ 947741 w 1127355"/>
              <a:gd name="connsiteY22" fmla="*/ 59435 h 1296714"/>
              <a:gd name="connsiteX23" fmla="*/ 768127 w 1127355"/>
              <a:gd name="connsiteY23" fmla="*/ 34943 h 1296714"/>
              <a:gd name="connsiteX24" fmla="*/ 564020 w 1127355"/>
              <a:gd name="connsiteY24" fmla="*/ 18614 h 1296714"/>
              <a:gd name="connsiteX25" fmla="*/ 417063 w 1127355"/>
              <a:gd name="connsiteY25" fmla="*/ 10450 h 129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7355" h="1296714">
                <a:moveTo>
                  <a:pt x="482377" y="18614"/>
                </a:moveTo>
                <a:cubicBezTo>
                  <a:pt x="468770" y="13171"/>
                  <a:pt x="456194" y="2982"/>
                  <a:pt x="441555" y="2285"/>
                </a:cubicBezTo>
                <a:cubicBezTo>
                  <a:pt x="332037" y="-2930"/>
                  <a:pt x="339430" y="-950"/>
                  <a:pt x="270105" y="26778"/>
                </a:cubicBezTo>
                <a:cubicBezTo>
                  <a:pt x="240169" y="51271"/>
                  <a:pt x="204461" y="70054"/>
                  <a:pt x="180298" y="100257"/>
                </a:cubicBezTo>
                <a:cubicBezTo>
                  <a:pt x="143731" y="145966"/>
                  <a:pt x="147904" y="138332"/>
                  <a:pt x="114984" y="190064"/>
                </a:cubicBezTo>
                <a:cubicBezTo>
                  <a:pt x="106465" y="203452"/>
                  <a:pt x="96742" y="216300"/>
                  <a:pt x="90491" y="230885"/>
                </a:cubicBezTo>
                <a:cubicBezTo>
                  <a:pt x="77471" y="261265"/>
                  <a:pt x="56119" y="335284"/>
                  <a:pt x="49670" y="369678"/>
                </a:cubicBezTo>
                <a:cubicBezTo>
                  <a:pt x="45626" y="391243"/>
                  <a:pt x="46368" y="413597"/>
                  <a:pt x="41505" y="434993"/>
                </a:cubicBezTo>
                <a:cubicBezTo>
                  <a:pt x="32723" y="473632"/>
                  <a:pt x="19734" y="511193"/>
                  <a:pt x="8848" y="549293"/>
                </a:cubicBezTo>
                <a:cubicBezTo>
                  <a:pt x="923" y="691949"/>
                  <a:pt x="-12209" y="791635"/>
                  <a:pt x="25177" y="941178"/>
                </a:cubicBezTo>
                <a:cubicBezTo>
                  <a:pt x="35820" y="983749"/>
                  <a:pt x="63079" y="1021212"/>
                  <a:pt x="90491" y="1055478"/>
                </a:cubicBezTo>
                <a:cubicBezTo>
                  <a:pt x="101377" y="1069085"/>
                  <a:pt x="110459" y="1084357"/>
                  <a:pt x="123148" y="1096300"/>
                </a:cubicBezTo>
                <a:cubicBezTo>
                  <a:pt x="192322" y="1161405"/>
                  <a:pt x="293304" y="1248554"/>
                  <a:pt x="392570" y="1259585"/>
                </a:cubicBezTo>
                <a:lnTo>
                  <a:pt x="466048" y="1267750"/>
                </a:lnTo>
                <a:cubicBezTo>
                  <a:pt x="611656" y="1304150"/>
                  <a:pt x="602037" y="1308527"/>
                  <a:pt x="841605" y="1267750"/>
                </a:cubicBezTo>
                <a:cubicBezTo>
                  <a:pt x="870625" y="1262811"/>
                  <a:pt x="891220" y="1235999"/>
                  <a:pt x="915084" y="1218764"/>
                </a:cubicBezTo>
                <a:cubicBezTo>
                  <a:pt x="961418" y="1185301"/>
                  <a:pt x="1027447" y="1133374"/>
                  <a:pt x="1062041" y="1088135"/>
                </a:cubicBezTo>
                <a:cubicBezTo>
                  <a:pt x="1076827" y="1068799"/>
                  <a:pt x="1083812" y="1044592"/>
                  <a:pt x="1094698" y="1022821"/>
                </a:cubicBezTo>
                <a:cubicBezTo>
                  <a:pt x="1101434" y="948733"/>
                  <a:pt x="1108796" y="877139"/>
                  <a:pt x="1111027" y="802385"/>
                </a:cubicBezTo>
                <a:cubicBezTo>
                  <a:pt x="1127001" y="267223"/>
                  <a:pt x="1105971" y="544653"/>
                  <a:pt x="1127355" y="288035"/>
                </a:cubicBezTo>
                <a:cubicBezTo>
                  <a:pt x="1124634" y="239049"/>
                  <a:pt x="1130064" y="188919"/>
                  <a:pt x="1119191" y="141078"/>
                </a:cubicBezTo>
                <a:cubicBezTo>
                  <a:pt x="1112616" y="112149"/>
                  <a:pt x="1045839" y="89736"/>
                  <a:pt x="1029384" y="83928"/>
                </a:cubicBezTo>
                <a:cubicBezTo>
                  <a:pt x="1002591" y="74472"/>
                  <a:pt x="975447" y="65732"/>
                  <a:pt x="947741" y="59435"/>
                </a:cubicBezTo>
                <a:cubicBezTo>
                  <a:pt x="890285" y="46377"/>
                  <a:pt x="826957" y="39986"/>
                  <a:pt x="768127" y="34943"/>
                </a:cubicBezTo>
                <a:lnTo>
                  <a:pt x="564020" y="18614"/>
                </a:lnTo>
                <a:cubicBezTo>
                  <a:pt x="488507" y="3512"/>
                  <a:pt x="537075" y="10450"/>
                  <a:pt x="417063" y="104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2E5C454-A47C-AFB2-512E-F43E4811603C}"/>
              </a:ext>
            </a:extLst>
          </p:cNvPr>
          <p:cNvSpPr/>
          <p:nvPr/>
        </p:nvSpPr>
        <p:spPr>
          <a:xfrm>
            <a:off x="4095431" y="4885614"/>
            <a:ext cx="189297" cy="18212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1BB502DF-D847-39F2-6D8D-427E0D451C6E}"/>
              </a:ext>
            </a:extLst>
          </p:cNvPr>
          <p:cNvSpPr txBox="1">
            <a:spLocks/>
          </p:cNvSpPr>
          <p:nvPr/>
        </p:nvSpPr>
        <p:spPr>
          <a:xfrm>
            <a:off x="2265793" y="4612695"/>
            <a:ext cx="1643263" cy="7279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Gaza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4A5F49FE-32C5-3BDD-D761-87718E752F97}"/>
              </a:ext>
            </a:extLst>
          </p:cNvPr>
          <p:cNvSpPr/>
          <p:nvPr/>
        </p:nvSpPr>
        <p:spPr>
          <a:xfrm>
            <a:off x="4917281" y="2281238"/>
            <a:ext cx="1238496" cy="1026318"/>
          </a:xfrm>
          <a:custGeom>
            <a:avLst/>
            <a:gdLst>
              <a:gd name="connsiteX0" fmla="*/ 628650 w 1238496"/>
              <a:gd name="connsiteY0" fmla="*/ 247650 h 1026318"/>
              <a:gd name="connsiteX1" fmla="*/ 616744 w 1238496"/>
              <a:gd name="connsiteY1" fmla="*/ 245268 h 1026318"/>
              <a:gd name="connsiteX2" fmla="*/ 552450 w 1238496"/>
              <a:gd name="connsiteY2" fmla="*/ 209550 h 1026318"/>
              <a:gd name="connsiteX3" fmla="*/ 492919 w 1238496"/>
              <a:gd name="connsiteY3" fmla="*/ 183356 h 1026318"/>
              <a:gd name="connsiteX4" fmla="*/ 471488 w 1238496"/>
              <a:gd name="connsiteY4" fmla="*/ 166687 h 1026318"/>
              <a:gd name="connsiteX5" fmla="*/ 442913 w 1238496"/>
              <a:gd name="connsiteY5" fmla="*/ 150018 h 1026318"/>
              <a:gd name="connsiteX6" fmla="*/ 416719 w 1238496"/>
              <a:gd name="connsiteY6" fmla="*/ 126206 h 1026318"/>
              <a:gd name="connsiteX7" fmla="*/ 397669 w 1238496"/>
              <a:gd name="connsiteY7" fmla="*/ 111918 h 1026318"/>
              <a:gd name="connsiteX8" fmla="*/ 385763 w 1238496"/>
              <a:gd name="connsiteY8" fmla="*/ 92868 h 1026318"/>
              <a:gd name="connsiteX9" fmla="*/ 345282 w 1238496"/>
              <a:gd name="connsiteY9" fmla="*/ 47625 h 1026318"/>
              <a:gd name="connsiteX10" fmla="*/ 309563 w 1238496"/>
              <a:gd name="connsiteY10" fmla="*/ 16668 h 1026318"/>
              <a:gd name="connsiteX11" fmla="*/ 297657 w 1238496"/>
              <a:gd name="connsiteY11" fmla="*/ 9525 h 1026318"/>
              <a:gd name="connsiteX12" fmla="*/ 273844 w 1238496"/>
              <a:gd name="connsiteY12" fmla="*/ 4762 h 1026318"/>
              <a:gd name="connsiteX13" fmla="*/ 254794 w 1238496"/>
              <a:gd name="connsiteY13" fmla="*/ 0 h 1026318"/>
              <a:gd name="connsiteX14" fmla="*/ 223838 w 1238496"/>
              <a:gd name="connsiteY14" fmla="*/ 9525 h 1026318"/>
              <a:gd name="connsiteX15" fmla="*/ 219075 w 1238496"/>
              <a:gd name="connsiteY15" fmla="*/ 30956 h 1026318"/>
              <a:gd name="connsiteX16" fmla="*/ 235744 w 1238496"/>
              <a:gd name="connsiteY16" fmla="*/ 119062 h 1026318"/>
              <a:gd name="connsiteX17" fmla="*/ 230982 w 1238496"/>
              <a:gd name="connsiteY17" fmla="*/ 202406 h 1026318"/>
              <a:gd name="connsiteX18" fmla="*/ 200025 w 1238496"/>
              <a:gd name="connsiteY18" fmla="*/ 235743 h 1026318"/>
              <a:gd name="connsiteX19" fmla="*/ 190500 w 1238496"/>
              <a:gd name="connsiteY19" fmla="*/ 250031 h 1026318"/>
              <a:gd name="connsiteX20" fmla="*/ 178594 w 1238496"/>
              <a:gd name="connsiteY20" fmla="*/ 261937 h 1026318"/>
              <a:gd name="connsiteX21" fmla="*/ 147638 w 1238496"/>
              <a:gd name="connsiteY21" fmla="*/ 302418 h 1026318"/>
              <a:gd name="connsiteX22" fmla="*/ 140494 w 1238496"/>
              <a:gd name="connsiteY22" fmla="*/ 319087 h 1026318"/>
              <a:gd name="connsiteX23" fmla="*/ 126207 w 1238496"/>
              <a:gd name="connsiteY23" fmla="*/ 333375 h 1026318"/>
              <a:gd name="connsiteX24" fmla="*/ 119063 w 1238496"/>
              <a:gd name="connsiteY24" fmla="*/ 359568 h 1026318"/>
              <a:gd name="connsiteX25" fmla="*/ 111919 w 1238496"/>
              <a:gd name="connsiteY25" fmla="*/ 376237 h 1026318"/>
              <a:gd name="connsiteX26" fmla="*/ 107157 w 1238496"/>
              <a:gd name="connsiteY26" fmla="*/ 397668 h 1026318"/>
              <a:gd name="connsiteX27" fmla="*/ 92869 w 1238496"/>
              <a:gd name="connsiteY27" fmla="*/ 445293 h 1026318"/>
              <a:gd name="connsiteX28" fmla="*/ 88107 w 1238496"/>
              <a:gd name="connsiteY28" fmla="*/ 476250 h 1026318"/>
              <a:gd name="connsiteX29" fmla="*/ 78582 w 1238496"/>
              <a:gd name="connsiteY29" fmla="*/ 507206 h 1026318"/>
              <a:gd name="connsiteX30" fmla="*/ 69057 w 1238496"/>
              <a:gd name="connsiteY30" fmla="*/ 550068 h 1026318"/>
              <a:gd name="connsiteX31" fmla="*/ 57150 w 1238496"/>
              <a:gd name="connsiteY31" fmla="*/ 597693 h 1026318"/>
              <a:gd name="connsiteX32" fmla="*/ 38100 w 1238496"/>
              <a:gd name="connsiteY32" fmla="*/ 711993 h 1026318"/>
              <a:gd name="connsiteX33" fmla="*/ 33338 w 1238496"/>
              <a:gd name="connsiteY33" fmla="*/ 747712 h 1026318"/>
              <a:gd name="connsiteX34" fmla="*/ 26194 w 1238496"/>
              <a:gd name="connsiteY34" fmla="*/ 783431 h 1026318"/>
              <a:gd name="connsiteX35" fmla="*/ 11907 w 1238496"/>
              <a:gd name="connsiteY35" fmla="*/ 883443 h 1026318"/>
              <a:gd name="connsiteX36" fmla="*/ 7144 w 1238496"/>
              <a:gd name="connsiteY36" fmla="*/ 914400 h 1026318"/>
              <a:gd name="connsiteX37" fmla="*/ 2382 w 1238496"/>
              <a:gd name="connsiteY37" fmla="*/ 954881 h 1026318"/>
              <a:gd name="connsiteX38" fmla="*/ 0 w 1238496"/>
              <a:gd name="connsiteY38" fmla="*/ 962025 h 1026318"/>
              <a:gd name="connsiteX39" fmla="*/ 7144 w 1238496"/>
              <a:gd name="connsiteY39" fmla="*/ 1014412 h 1026318"/>
              <a:gd name="connsiteX40" fmla="*/ 16669 w 1238496"/>
              <a:gd name="connsiteY40" fmla="*/ 1021556 h 1026318"/>
              <a:gd name="connsiteX41" fmla="*/ 59532 w 1238496"/>
              <a:gd name="connsiteY41" fmla="*/ 1026318 h 1026318"/>
              <a:gd name="connsiteX42" fmla="*/ 126207 w 1238496"/>
              <a:gd name="connsiteY42" fmla="*/ 1019175 h 1026318"/>
              <a:gd name="connsiteX43" fmla="*/ 169069 w 1238496"/>
              <a:gd name="connsiteY43" fmla="*/ 1000125 h 1026318"/>
              <a:gd name="connsiteX44" fmla="*/ 214313 w 1238496"/>
              <a:gd name="connsiteY44" fmla="*/ 973931 h 1026318"/>
              <a:gd name="connsiteX45" fmla="*/ 259557 w 1238496"/>
              <a:gd name="connsiteY45" fmla="*/ 950118 h 1026318"/>
              <a:gd name="connsiteX46" fmla="*/ 350044 w 1238496"/>
              <a:gd name="connsiteY46" fmla="*/ 942975 h 1026318"/>
              <a:gd name="connsiteX47" fmla="*/ 609600 w 1238496"/>
              <a:gd name="connsiteY47" fmla="*/ 950118 h 1026318"/>
              <a:gd name="connsiteX48" fmla="*/ 728663 w 1238496"/>
              <a:gd name="connsiteY48" fmla="*/ 966787 h 1026318"/>
              <a:gd name="connsiteX49" fmla="*/ 773907 w 1238496"/>
              <a:gd name="connsiteY49" fmla="*/ 971550 h 1026318"/>
              <a:gd name="connsiteX50" fmla="*/ 850107 w 1238496"/>
              <a:gd name="connsiteY50" fmla="*/ 981075 h 1026318"/>
              <a:gd name="connsiteX51" fmla="*/ 902494 w 1238496"/>
              <a:gd name="connsiteY51" fmla="*/ 990600 h 1026318"/>
              <a:gd name="connsiteX52" fmla="*/ 1035844 w 1238496"/>
              <a:gd name="connsiteY52" fmla="*/ 976312 h 1026318"/>
              <a:gd name="connsiteX53" fmla="*/ 1088232 w 1238496"/>
              <a:gd name="connsiteY53" fmla="*/ 952500 h 1026318"/>
              <a:gd name="connsiteX54" fmla="*/ 1190625 w 1238496"/>
              <a:gd name="connsiteY54" fmla="*/ 854868 h 1026318"/>
              <a:gd name="connsiteX55" fmla="*/ 1226344 w 1238496"/>
              <a:gd name="connsiteY55" fmla="*/ 759618 h 1026318"/>
              <a:gd name="connsiteX56" fmla="*/ 1235869 w 1238496"/>
              <a:gd name="connsiteY56" fmla="*/ 678656 h 1026318"/>
              <a:gd name="connsiteX57" fmla="*/ 1231107 w 1238496"/>
              <a:gd name="connsiteY57" fmla="*/ 604837 h 1026318"/>
              <a:gd name="connsiteX58" fmla="*/ 1135857 w 1238496"/>
              <a:gd name="connsiteY58" fmla="*/ 585787 h 1026318"/>
              <a:gd name="connsiteX59" fmla="*/ 752475 w 1238496"/>
              <a:gd name="connsiteY59" fmla="*/ 569118 h 1026318"/>
              <a:gd name="connsiteX60" fmla="*/ 719138 w 1238496"/>
              <a:gd name="connsiteY60" fmla="*/ 561975 h 1026318"/>
              <a:gd name="connsiteX61" fmla="*/ 692944 w 1238496"/>
              <a:gd name="connsiteY61" fmla="*/ 545306 h 1026318"/>
              <a:gd name="connsiteX62" fmla="*/ 626269 w 1238496"/>
              <a:gd name="connsiteY62" fmla="*/ 464343 h 1026318"/>
              <a:gd name="connsiteX63" fmla="*/ 619125 w 1238496"/>
              <a:gd name="connsiteY63" fmla="*/ 435768 h 1026318"/>
              <a:gd name="connsiteX64" fmla="*/ 628650 w 1238496"/>
              <a:gd name="connsiteY64" fmla="*/ 247650 h 10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38496" h="1026318">
                <a:moveTo>
                  <a:pt x="628650" y="247650"/>
                </a:moveTo>
                <a:cubicBezTo>
                  <a:pt x="628253" y="215900"/>
                  <a:pt x="620486" y="246809"/>
                  <a:pt x="616744" y="245268"/>
                </a:cubicBezTo>
                <a:cubicBezTo>
                  <a:pt x="577751" y="229212"/>
                  <a:pt x="594691" y="230670"/>
                  <a:pt x="552450" y="209550"/>
                </a:cubicBezTo>
                <a:cubicBezTo>
                  <a:pt x="533059" y="199855"/>
                  <a:pt x="510032" y="196666"/>
                  <a:pt x="492919" y="183356"/>
                </a:cubicBezTo>
                <a:cubicBezTo>
                  <a:pt x="485775" y="177800"/>
                  <a:pt x="479018" y="171707"/>
                  <a:pt x="471488" y="166687"/>
                </a:cubicBezTo>
                <a:cubicBezTo>
                  <a:pt x="462313" y="160570"/>
                  <a:pt x="451781" y="156572"/>
                  <a:pt x="442913" y="150018"/>
                </a:cubicBezTo>
                <a:cubicBezTo>
                  <a:pt x="433424" y="143004"/>
                  <a:pt x="425745" y="133807"/>
                  <a:pt x="416719" y="126206"/>
                </a:cubicBezTo>
                <a:cubicBezTo>
                  <a:pt x="410647" y="121093"/>
                  <a:pt x="404019" y="116681"/>
                  <a:pt x="397669" y="111918"/>
                </a:cubicBezTo>
                <a:cubicBezTo>
                  <a:pt x="393700" y="105568"/>
                  <a:pt x="390256" y="98859"/>
                  <a:pt x="385763" y="92868"/>
                </a:cubicBezTo>
                <a:cubicBezTo>
                  <a:pt x="374587" y="77966"/>
                  <a:pt x="359522" y="60570"/>
                  <a:pt x="345282" y="47625"/>
                </a:cubicBezTo>
                <a:cubicBezTo>
                  <a:pt x="333624" y="37027"/>
                  <a:pt x="323074" y="24774"/>
                  <a:pt x="309563" y="16668"/>
                </a:cubicBezTo>
                <a:cubicBezTo>
                  <a:pt x="305594" y="14287"/>
                  <a:pt x="302048" y="10989"/>
                  <a:pt x="297657" y="9525"/>
                </a:cubicBezTo>
                <a:cubicBezTo>
                  <a:pt x="289977" y="6965"/>
                  <a:pt x="281746" y="6518"/>
                  <a:pt x="273844" y="4762"/>
                </a:cubicBezTo>
                <a:cubicBezTo>
                  <a:pt x="267454" y="3342"/>
                  <a:pt x="261144" y="1587"/>
                  <a:pt x="254794" y="0"/>
                </a:cubicBezTo>
                <a:cubicBezTo>
                  <a:pt x="244475" y="3175"/>
                  <a:pt x="231997" y="2454"/>
                  <a:pt x="223838" y="9525"/>
                </a:cubicBezTo>
                <a:cubicBezTo>
                  <a:pt x="218308" y="14318"/>
                  <a:pt x="218514" y="23660"/>
                  <a:pt x="219075" y="30956"/>
                </a:cubicBezTo>
                <a:cubicBezTo>
                  <a:pt x="222458" y="74929"/>
                  <a:pt x="226619" y="87119"/>
                  <a:pt x="235744" y="119062"/>
                </a:cubicBezTo>
                <a:cubicBezTo>
                  <a:pt x="234157" y="146843"/>
                  <a:pt x="235011" y="174873"/>
                  <a:pt x="230982" y="202406"/>
                </a:cubicBezTo>
                <a:cubicBezTo>
                  <a:pt x="229389" y="213289"/>
                  <a:pt x="203634" y="231856"/>
                  <a:pt x="200025" y="235743"/>
                </a:cubicBezTo>
                <a:cubicBezTo>
                  <a:pt x="196130" y="239937"/>
                  <a:pt x="194125" y="245601"/>
                  <a:pt x="190500" y="250031"/>
                </a:cubicBezTo>
                <a:cubicBezTo>
                  <a:pt x="186946" y="254375"/>
                  <a:pt x="181913" y="257411"/>
                  <a:pt x="178594" y="261937"/>
                </a:cubicBezTo>
                <a:cubicBezTo>
                  <a:pt x="144992" y="307759"/>
                  <a:pt x="183817" y="266242"/>
                  <a:pt x="147638" y="302418"/>
                </a:cubicBezTo>
                <a:cubicBezTo>
                  <a:pt x="145257" y="307974"/>
                  <a:pt x="143935" y="314117"/>
                  <a:pt x="140494" y="319087"/>
                </a:cubicBezTo>
                <a:cubicBezTo>
                  <a:pt x="136660" y="324625"/>
                  <a:pt x="129358" y="327423"/>
                  <a:pt x="126207" y="333375"/>
                </a:cubicBezTo>
                <a:cubicBezTo>
                  <a:pt x="121973" y="341373"/>
                  <a:pt x="121925" y="350983"/>
                  <a:pt x="119063" y="359568"/>
                </a:cubicBezTo>
                <a:cubicBezTo>
                  <a:pt x="117151" y="365303"/>
                  <a:pt x="113722" y="370467"/>
                  <a:pt x="111919" y="376237"/>
                </a:cubicBezTo>
                <a:cubicBezTo>
                  <a:pt x="109736" y="383222"/>
                  <a:pt x="109103" y="390614"/>
                  <a:pt x="107157" y="397668"/>
                </a:cubicBezTo>
                <a:cubicBezTo>
                  <a:pt x="102749" y="413645"/>
                  <a:pt x="95389" y="428912"/>
                  <a:pt x="92869" y="445293"/>
                </a:cubicBezTo>
                <a:cubicBezTo>
                  <a:pt x="91282" y="455612"/>
                  <a:pt x="90455" y="466077"/>
                  <a:pt x="88107" y="476250"/>
                </a:cubicBezTo>
                <a:cubicBezTo>
                  <a:pt x="85679" y="486770"/>
                  <a:pt x="81280" y="496752"/>
                  <a:pt x="78582" y="507206"/>
                </a:cubicBezTo>
                <a:cubicBezTo>
                  <a:pt x="74925" y="521378"/>
                  <a:pt x="72430" y="535826"/>
                  <a:pt x="69057" y="550068"/>
                </a:cubicBezTo>
                <a:cubicBezTo>
                  <a:pt x="65286" y="565991"/>
                  <a:pt x="60359" y="581647"/>
                  <a:pt x="57150" y="597693"/>
                </a:cubicBezTo>
                <a:cubicBezTo>
                  <a:pt x="56234" y="602273"/>
                  <a:pt x="41544" y="686163"/>
                  <a:pt x="38100" y="711993"/>
                </a:cubicBezTo>
                <a:cubicBezTo>
                  <a:pt x="36513" y="723899"/>
                  <a:pt x="35313" y="735864"/>
                  <a:pt x="33338" y="747712"/>
                </a:cubicBezTo>
                <a:cubicBezTo>
                  <a:pt x="31342" y="759689"/>
                  <a:pt x="28432" y="771497"/>
                  <a:pt x="26194" y="783431"/>
                </a:cubicBezTo>
                <a:cubicBezTo>
                  <a:pt x="15190" y="842119"/>
                  <a:pt x="21247" y="812459"/>
                  <a:pt x="11907" y="883443"/>
                </a:cubicBezTo>
                <a:cubicBezTo>
                  <a:pt x="10545" y="893794"/>
                  <a:pt x="8439" y="904040"/>
                  <a:pt x="7144" y="914400"/>
                </a:cubicBezTo>
                <a:cubicBezTo>
                  <a:pt x="4886" y="932463"/>
                  <a:pt x="5896" y="939071"/>
                  <a:pt x="2382" y="954881"/>
                </a:cubicBezTo>
                <a:cubicBezTo>
                  <a:pt x="1837" y="957331"/>
                  <a:pt x="794" y="959644"/>
                  <a:pt x="0" y="962025"/>
                </a:cubicBezTo>
                <a:cubicBezTo>
                  <a:pt x="2381" y="979487"/>
                  <a:pt x="2392" y="997441"/>
                  <a:pt x="7144" y="1014412"/>
                </a:cubicBezTo>
                <a:cubicBezTo>
                  <a:pt x="8214" y="1018234"/>
                  <a:pt x="12799" y="1020676"/>
                  <a:pt x="16669" y="1021556"/>
                </a:cubicBezTo>
                <a:cubicBezTo>
                  <a:pt x="30687" y="1024742"/>
                  <a:pt x="59532" y="1026318"/>
                  <a:pt x="59532" y="1026318"/>
                </a:cubicBezTo>
                <a:cubicBezTo>
                  <a:pt x="81757" y="1023937"/>
                  <a:pt x="104468" y="1024373"/>
                  <a:pt x="126207" y="1019175"/>
                </a:cubicBezTo>
                <a:cubicBezTo>
                  <a:pt x="141413" y="1015539"/>
                  <a:pt x="155538" y="1007959"/>
                  <a:pt x="169069" y="1000125"/>
                </a:cubicBezTo>
                <a:cubicBezTo>
                  <a:pt x="184150" y="991394"/>
                  <a:pt x="199813" y="983598"/>
                  <a:pt x="214313" y="973931"/>
                </a:cubicBezTo>
                <a:cubicBezTo>
                  <a:pt x="231053" y="962770"/>
                  <a:pt x="237308" y="957534"/>
                  <a:pt x="259557" y="950118"/>
                </a:cubicBezTo>
                <a:cubicBezTo>
                  <a:pt x="282664" y="942416"/>
                  <a:pt x="335332" y="943520"/>
                  <a:pt x="350044" y="942975"/>
                </a:cubicBezTo>
                <a:lnTo>
                  <a:pt x="609600" y="950118"/>
                </a:lnTo>
                <a:cubicBezTo>
                  <a:pt x="654021" y="952092"/>
                  <a:pt x="685118" y="960711"/>
                  <a:pt x="728663" y="966787"/>
                </a:cubicBezTo>
                <a:cubicBezTo>
                  <a:pt x="743682" y="968883"/>
                  <a:pt x="758859" y="969669"/>
                  <a:pt x="773907" y="971550"/>
                </a:cubicBezTo>
                <a:cubicBezTo>
                  <a:pt x="863339" y="982729"/>
                  <a:pt x="791134" y="975712"/>
                  <a:pt x="850107" y="981075"/>
                </a:cubicBezTo>
                <a:cubicBezTo>
                  <a:pt x="861491" y="983604"/>
                  <a:pt x="893179" y="991140"/>
                  <a:pt x="902494" y="990600"/>
                </a:cubicBezTo>
                <a:cubicBezTo>
                  <a:pt x="947123" y="988013"/>
                  <a:pt x="991394" y="981075"/>
                  <a:pt x="1035844" y="976312"/>
                </a:cubicBezTo>
                <a:cubicBezTo>
                  <a:pt x="1053307" y="968375"/>
                  <a:pt x="1072005" y="962730"/>
                  <a:pt x="1088232" y="952500"/>
                </a:cubicBezTo>
                <a:cubicBezTo>
                  <a:pt x="1140474" y="919565"/>
                  <a:pt x="1151342" y="900355"/>
                  <a:pt x="1190625" y="854868"/>
                </a:cubicBezTo>
                <a:cubicBezTo>
                  <a:pt x="1197505" y="838052"/>
                  <a:pt x="1222259" y="780859"/>
                  <a:pt x="1226344" y="759618"/>
                </a:cubicBezTo>
                <a:cubicBezTo>
                  <a:pt x="1231476" y="732933"/>
                  <a:pt x="1235869" y="678656"/>
                  <a:pt x="1235869" y="678656"/>
                </a:cubicBezTo>
                <a:cubicBezTo>
                  <a:pt x="1234282" y="654050"/>
                  <a:pt x="1245389" y="624937"/>
                  <a:pt x="1231107" y="604837"/>
                </a:cubicBezTo>
                <a:cubicBezTo>
                  <a:pt x="1220389" y="589753"/>
                  <a:pt x="1157218" y="586758"/>
                  <a:pt x="1135857" y="585787"/>
                </a:cubicBezTo>
                <a:lnTo>
                  <a:pt x="752475" y="569118"/>
                </a:lnTo>
                <a:cubicBezTo>
                  <a:pt x="741363" y="566737"/>
                  <a:pt x="729690" y="566196"/>
                  <a:pt x="719138" y="561975"/>
                </a:cubicBezTo>
                <a:cubicBezTo>
                  <a:pt x="709529" y="558131"/>
                  <a:pt x="700733" y="552121"/>
                  <a:pt x="692944" y="545306"/>
                </a:cubicBezTo>
                <a:cubicBezTo>
                  <a:pt x="642070" y="500791"/>
                  <a:pt x="650425" y="509205"/>
                  <a:pt x="626269" y="464343"/>
                </a:cubicBezTo>
                <a:cubicBezTo>
                  <a:pt x="623888" y="454818"/>
                  <a:pt x="619432" y="445581"/>
                  <a:pt x="619125" y="435768"/>
                </a:cubicBezTo>
                <a:cubicBezTo>
                  <a:pt x="614016" y="272261"/>
                  <a:pt x="629047" y="279400"/>
                  <a:pt x="628650" y="247650"/>
                </a:cubicBezTo>
                <a:close/>
              </a:path>
            </a:pathLst>
          </a:custGeom>
          <a:noFill/>
          <a:ln w="76200">
            <a:solidFill>
              <a:srgbClr val="39F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B5EE0B25-4090-8AF3-4863-B2993AA230A6}"/>
              </a:ext>
            </a:extLst>
          </p:cNvPr>
          <p:cNvSpPr/>
          <p:nvPr/>
        </p:nvSpPr>
        <p:spPr>
          <a:xfrm>
            <a:off x="5210175" y="566738"/>
            <a:ext cx="1281113" cy="1908183"/>
          </a:xfrm>
          <a:custGeom>
            <a:avLst/>
            <a:gdLst>
              <a:gd name="connsiteX0" fmla="*/ 1166813 w 1281113"/>
              <a:gd name="connsiteY0" fmla="*/ 190500 h 1908183"/>
              <a:gd name="connsiteX1" fmla="*/ 1109663 w 1281113"/>
              <a:gd name="connsiteY1" fmla="*/ 161925 h 1908183"/>
              <a:gd name="connsiteX2" fmla="*/ 1047750 w 1281113"/>
              <a:gd name="connsiteY2" fmla="*/ 138112 h 1908183"/>
              <a:gd name="connsiteX3" fmla="*/ 1023938 w 1281113"/>
              <a:gd name="connsiteY3" fmla="*/ 119062 h 1908183"/>
              <a:gd name="connsiteX4" fmla="*/ 1009650 w 1281113"/>
              <a:gd name="connsiteY4" fmla="*/ 114300 h 1908183"/>
              <a:gd name="connsiteX5" fmla="*/ 976313 w 1281113"/>
              <a:gd name="connsiteY5" fmla="*/ 95250 h 1908183"/>
              <a:gd name="connsiteX6" fmla="*/ 957263 w 1281113"/>
              <a:gd name="connsiteY6" fmla="*/ 80962 h 1908183"/>
              <a:gd name="connsiteX7" fmla="*/ 890588 w 1281113"/>
              <a:gd name="connsiteY7" fmla="*/ 61912 h 1908183"/>
              <a:gd name="connsiteX8" fmla="*/ 800100 w 1281113"/>
              <a:gd name="connsiteY8" fmla="*/ 23812 h 1908183"/>
              <a:gd name="connsiteX9" fmla="*/ 781050 w 1281113"/>
              <a:gd name="connsiteY9" fmla="*/ 14287 h 1908183"/>
              <a:gd name="connsiteX10" fmla="*/ 742950 w 1281113"/>
              <a:gd name="connsiteY10" fmla="*/ 0 h 1908183"/>
              <a:gd name="connsiteX11" fmla="*/ 671513 w 1281113"/>
              <a:gd name="connsiteY11" fmla="*/ 14287 h 1908183"/>
              <a:gd name="connsiteX12" fmla="*/ 652463 w 1281113"/>
              <a:gd name="connsiteY12" fmla="*/ 52387 h 1908183"/>
              <a:gd name="connsiteX13" fmla="*/ 647700 w 1281113"/>
              <a:gd name="connsiteY13" fmla="*/ 66675 h 1908183"/>
              <a:gd name="connsiteX14" fmla="*/ 633413 w 1281113"/>
              <a:gd name="connsiteY14" fmla="*/ 119062 h 1908183"/>
              <a:gd name="connsiteX15" fmla="*/ 628650 w 1281113"/>
              <a:gd name="connsiteY15" fmla="*/ 142875 h 1908183"/>
              <a:gd name="connsiteX16" fmla="*/ 619125 w 1281113"/>
              <a:gd name="connsiteY16" fmla="*/ 157162 h 1908183"/>
              <a:gd name="connsiteX17" fmla="*/ 609600 w 1281113"/>
              <a:gd name="connsiteY17" fmla="*/ 176212 h 1908183"/>
              <a:gd name="connsiteX18" fmla="*/ 604838 w 1281113"/>
              <a:gd name="connsiteY18" fmla="*/ 190500 h 1908183"/>
              <a:gd name="connsiteX19" fmla="*/ 590550 w 1281113"/>
              <a:gd name="connsiteY19" fmla="*/ 204787 h 1908183"/>
              <a:gd name="connsiteX20" fmla="*/ 576263 w 1281113"/>
              <a:gd name="connsiteY20" fmla="*/ 228600 h 1908183"/>
              <a:gd name="connsiteX21" fmla="*/ 542925 w 1281113"/>
              <a:gd name="connsiteY21" fmla="*/ 266700 h 1908183"/>
              <a:gd name="connsiteX22" fmla="*/ 495300 w 1281113"/>
              <a:gd name="connsiteY22" fmla="*/ 314325 h 1908183"/>
              <a:gd name="connsiteX23" fmla="*/ 476250 w 1281113"/>
              <a:gd name="connsiteY23" fmla="*/ 342900 h 1908183"/>
              <a:gd name="connsiteX24" fmla="*/ 471488 w 1281113"/>
              <a:gd name="connsiteY24" fmla="*/ 361950 h 1908183"/>
              <a:gd name="connsiteX25" fmla="*/ 438150 w 1281113"/>
              <a:gd name="connsiteY25" fmla="*/ 404812 h 1908183"/>
              <a:gd name="connsiteX26" fmla="*/ 423863 w 1281113"/>
              <a:gd name="connsiteY26" fmla="*/ 481012 h 1908183"/>
              <a:gd name="connsiteX27" fmla="*/ 404813 w 1281113"/>
              <a:gd name="connsiteY27" fmla="*/ 614362 h 1908183"/>
              <a:gd name="connsiteX28" fmla="*/ 390525 w 1281113"/>
              <a:gd name="connsiteY28" fmla="*/ 747712 h 1908183"/>
              <a:gd name="connsiteX29" fmla="*/ 385763 w 1281113"/>
              <a:gd name="connsiteY29" fmla="*/ 762000 h 1908183"/>
              <a:gd name="connsiteX30" fmla="*/ 376238 w 1281113"/>
              <a:gd name="connsiteY30" fmla="*/ 804862 h 1908183"/>
              <a:gd name="connsiteX31" fmla="*/ 361950 w 1281113"/>
              <a:gd name="connsiteY31" fmla="*/ 833437 h 1908183"/>
              <a:gd name="connsiteX32" fmla="*/ 352425 w 1281113"/>
              <a:gd name="connsiteY32" fmla="*/ 857250 h 1908183"/>
              <a:gd name="connsiteX33" fmla="*/ 342900 w 1281113"/>
              <a:gd name="connsiteY33" fmla="*/ 876300 h 1908183"/>
              <a:gd name="connsiteX34" fmla="*/ 338138 w 1281113"/>
              <a:gd name="connsiteY34" fmla="*/ 895350 h 1908183"/>
              <a:gd name="connsiteX35" fmla="*/ 323850 w 1281113"/>
              <a:gd name="connsiteY35" fmla="*/ 914400 h 1908183"/>
              <a:gd name="connsiteX36" fmla="*/ 266700 w 1281113"/>
              <a:gd name="connsiteY36" fmla="*/ 962025 h 1908183"/>
              <a:gd name="connsiteX37" fmla="*/ 247650 w 1281113"/>
              <a:gd name="connsiteY37" fmla="*/ 971550 h 1908183"/>
              <a:gd name="connsiteX38" fmla="*/ 228600 w 1281113"/>
              <a:gd name="connsiteY38" fmla="*/ 990600 h 1908183"/>
              <a:gd name="connsiteX39" fmla="*/ 209550 w 1281113"/>
              <a:gd name="connsiteY39" fmla="*/ 1004887 h 1908183"/>
              <a:gd name="connsiteX40" fmla="*/ 200025 w 1281113"/>
              <a:gd name="connsiteY40" fmla="*/ 1028700 h 1908183"/>
              <a:gd name="connsiteX41" fmla="*/ 185738 w 1281113"/>
              <a:gd name="connsiteY41" fmla="*/ 1076325 h 1908183"/>
              <a:gd name="connsiteX42" fmla="*/ 171450 w 1281113"/>
              <a:gd name="connsiteY42" fmla="*/ 1138237 h 1908183"/>
              <a:gd name="connsiteX43" fmla="*/ 161925 w 1281113"/>
              <a:gd name="connsiteY43" fmla="*/ 1162050 h 1908183"/>
              <a:gd name="connsiteX44" fmla="*/ 152400 w 1281113"/>
              <a:gd name="connsiteY44" fmla="*/ 1257300 h 1908183"/>
              <a:gd name="connsiteX45" fmla="*/ 138113 w 1281113"/>
              <a:gd name="connsiteY45" fmla="*/ 1285875 h 1908183"/>
              <a:gd name="connsiteX46" fmla="*/ 109538 w 1281113"/>
              <a:gd name="connsiteY46" fmla="*/ 1381125 h 1908183"/>
              <a:gd name="connsiteX47" fmla="*/ 95250 w 1281113"/>
              <a:gd name="connsiteY47" fmla="*/ 1404937 h 1908183"/>
              <a:gd name="connsiteX48" fmla="*/ 71438 w 1281113"/>
              <a:gd name="connsiteY48" fmla="*/ 1495425 h 1908183"/>
              <a:gd name="connsiteX49" fmla="*/ 66675 w 1281113"/>
              <a:gd name="connsiteY49" fmla="*/ 1528762 h 1908183"/>
              <a:gd name="connsiteX50" fmla="*/ 57150 w 1281113"/>
              <a:gd name="connsiteY50" fmla="*/ 1552575 h 1908183"/>
              <a:gd name="connsiteX51" fmla="*/ 47625 w 1281113"/>
              <a:gd name="connsiteY51" fmla="*/ 1595437 h 1908183"/>
              <a:gd name="connsiteX52" fmla="*/ 28575 w 1281113"/>
              <a:gd name="connsiteY52" fmla="*/ 1614487 h 1908183"/>
              <a:gd name="connsiteX53" fmla="*/ 0 w 1281113"/>
              <a:gd name="connsiteY53" fmla="*/ 1657350 h 1908183"/>
              <a:gd name="connsiteX54" fmla="*/ 9525 w 1281113"/>
              <a:gd name="connsiteY54" fmla="*/ 1704975 h 1908183"/>
              <a:gd name="connsiteX55" fmla="*/ 23813 w 1281113"/>
              <a:gd name="connsiteY55" fmla="*/ 1709737 h 1908183"/>
              <a:gd name="connsiteX56" fmla="*/ 71438 w 1281113"/>
              <a:gd name="connsiteY56" fmla="*/ 1719262 h 1908183"/>
              <a:gd name="connsiteX57" fmla="*/ 95250 w 1281113"/>
              <a:gd name="connsiteY57" fmla="*/ 1728787 h 1908183"/>
              <a:gd name="connsiteX58" fmla="*/ 142875 w 1281113"/>
              <a:gd name="connsiteY58" fmla="*/ 1738312 h 1908183"/>
              <a:gd name="connsiteX59" fmla="*/ 180975 w 1281113"/>
              <a:gd name="connsiteY59" fmla="*/ 1747837 h 1908183"/>
              <a:gd name="connsiteX60" fmla="*/ 209550 w 1281113"/>
              <a:gd name="connsiteY60" fmla="*/ 1762125 h 1908183"/>
              <a:gd name="connsiteX61" fmla="*/ 295275 w 1281113"/>
              <a:gd name="connsiteY61" fmla="*/ 1857375 h 1908183"/>
              <a:gd name="connsiteX62" fmla="*/ 328613 w 1281113"/>
              <a:gd name="connsiteY62" fmla="*/ 1900237 h 1908183"/>
              <a:gd name="connsiteX63" fmla="*/ 876300 w 1281113"/>
              <a:gd name="connsiteY63" fmla="*/ 1905000 h 1908183"/>
              <a:gd name="connsiteX64" fmla="*/ 1023938 w 1281113"/>
              <a:gd name="connsiteY64" fmla="*/ 1900237 h 1908183"/>
              <a:gd name="connsiteX65" fmla="*/ 1033463 w 1281113"/>
              <a:gd name="connsiteY65" fmla="*/ 1852612 h 1908183"/>
              <a:gd name="connsiteX66" fmla="*/ 995363 w 1281113"/>
              <a:gd name="connsiteY66" fmla="*/ 1647825 h 1908183"/>
              <a:gd name="connsiteX67" fmla="*/ 1000125 w 1281113"/>
              <a:gd name="connsiteY67" fmla="*/ 1471612 h 1908183"/>
              <a:gd name="connsiteX68" fmla="*/ 1066800 w 1281113"/>
              <a:gd name="connsiteY68" fmla="*/ 1409700 h 1908183"/>
              <a:gd name="connsiteX69" fmla="*/ 1090613 w 1281113"/>
              <a:gd name="connsiteY69" fmla="*/ 1390650 h 1908183"/>
              <a:gd name="connsiteX70" fmla="*/ 1147763 w 1281113"/>
              <a:gd name="connsiteY70" fmla="*/ 1347787 h 1908183"/>
              <a:gd name="connsiteX71" fmla="*/ 1171575 w 1281113"/>
              <a:gd name="connsiteY71" fmla="*/ 1295400 h 1908183"/>
              <a:gd name="connsiteX72" fmla="*/ 1176338 w 1281113"/>
              <a:gd name="connsiteY72" fmla="*/ 1257300 h 1908183"/>
              <a:gd name="connsiteX73" fmla="*/ 1162050 w 1281113"/>
              <a:gd name="connsiteY73" fmla="*/ 1166812 h 1908183"/>
              <a:gd name="connsiteX74" fmla="*/ 1109663 w 1281113"/>
              <a:gd name="connsiteY74" fmla="*/ 1009650 h 1908183"/>
              <a:gd name="connsiteX75" fmla="*/ 1090613 w 1281113"/>
              <a:gd name="connsiteY75" fmla="*/ 933450 h 1908183"/>
              <a:gd name="connsiteX76" fmla="*/ 1104900 w 1281113"/>
              <a:gd name="connsiteY76" fmla="*/ 804862 h 1908183"/>
              <a:gd name="connsiteX77" fmla="*/ 1119188 w 1281113"/>
              <a:gd name="connsiteY77" fmla="*/ 781050 h 1908183"/>
              <a:gd name="connsiteX78" fmla="*/ 1128713 w 1281113"/>
              <a:gd name="connsiteY78" fmla="*/ 681037 h 1908183"/>
              <a:gd name="connsiteX79" fmla="*/ 1133475 w 1281113"/>
              <a:gd name="connsiteY79" fmla="*/ 638175 h 1908183"/>
              <a:gd name="connsiteX80" fmla="*/ 1152525 w 1281113"/>
              <a:gd name="connsiteY80" fmla="*/ 495300 h 1908183"/>
              <a:gd name="connsiteX81" fmla="*/ 1157288 w 1281113"/>
              <a:gd name="connsiteY81" fmla="*/ 476250 h 1908183"/>
              <a:gd name="connsiteX82" fmla="*/ 1185863 w 1281113"/>
              <a:gd name="connsiteY82" fmla="*/ 419100 h 1908183"/>
              <a:gd name="connsiteX83" fmla="*/ 1219200 w 1281113"/>
              <a:gd name="connsiteY83" fmla="*/ 381000 h 1908183"/>
              <a:gd name="connsiteX84" fmla="*/ 1233488 w 1281113"/>
              <a:gd name="connsiteY84" fmla="*/ 357187 h 1908183"/>
              <a:gd name="connsiteX85" fmla="*/ 1247775 w 1281113"/>
              <a:gd name="connsiteY85" fmla="*/ 338137 h 1908183"/>
              <a:gd name="connsiteX86" fmla="*/ 1276350 w 1281113"/>
              <a:gd name="connsiteY86" fmla="*/ 276225 h 1908183"/>
              <a:gd name="connsiteX87" fmla="*/ 1281113 w 1281113"/>
              <a:gd name="connsiteY87" fmla="*/ 257175 h 1908183"/>
              <a:gd name="connsiteX88" fmla="*/ 1266825 w 1281113"/>
              <a:gd name="connsiteY88" fmla="*/ 209550 h 1908183"/>
              <a:gd name="connsiteX89" fmla="*/ 1228725 w 1281113"/>
              <a:gd name="connsiteY89" fmla="*/ 180975 h 1908183"/>
              <a:gd name="connsiteX90" fmla="*/ 1200150 w 1281113"/>
              <a:gd name="connsiteY90" fmla="*/ 166687 h 1908183"/>
              <a:gd name="connsiteX91" fmla="*/ 1152525 w 1281113"/>
              <a:gd name="connsiteY91" fmla="*/ 152400 h 1908183"/>
              <a:gd name="connsiteX92" fmla="*/ 1119188 w 1281113"/>
              <a:gd name="connsiteY92" fmla="*/ 161925 h 190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81113" h="1908183">
                <a:moveTo>
                  <a:pt x="1166813" y="190500"/>
                </a:moveTo>
                <a:cubicBezTo>
                  <a:pt x="1139171" y="173915"/>
                  <a:pt x="1142970" y="174735"/>
                  <a:pt x="1109663" y="161925"/>
                </a:cubicBezTo>
                <a:cubicBezTo>
                  <a:pt x="1086814" y="153137"/>
                  <a:pt x="1069610" y="150864"/>
                  <a:pt x="1047750" y="138112"/>
                </a:cubicBezTo>
                <a:cubicBezTo>
                  <a:pt x="1038970" y="132990"/>
                  <a:pt x="1032558" y="124449"/>
                  <a:pt x="1023938" y="119062"/>
                </a:cubicBezTo>
                <a:cubicBezTo>
                  <a:pt x="1019681" y="116401"/>
                  <a:pt x="1014140" y="116545"/>
                  <a:pt x="1009650" y="114300"/>
                </a:cubicBezTo>
                <a:cubicBezTo>
                  <a:pt x="998202" y="108576"/>
                  <a:pt x="987111" y="102121"/>
                  <a:pt x="976313" y="95250"/>
                </a:cubicBezTo>
                <a:cubicBezTo>
                  <a:pt x="969616" y="90988"/>
                  <a:pt x="964231" y="84763"/>
                  <a:pt x="957263" y="80962"/>
                </a:cubicBezTo>
                <a:cubicBezTo>
                  <a:pt x="926284" y="64065"/>
                  <a:pt x="924124" y="66703"/>
                  <a:pt x="890588" y="61912"/>
                </a:cubicBezTo>
                <a:cubicBezTo>
                  <a:pt x="766429" y="-168"/>
                  <a:pt x="884669" y="54564"/>
                  <a:pt x="800100" y="23812"/>
                </a:cubicBezTo>
                <a:cubicBezTo>
                  <a:pt x="793428" y="21386"/>
                  <a:pt x="787538" y="17170"/>
                  <a:pt x="781050" y="14287"/>
                </a:cubicBezTo>
                <a:cubicBezTo>
                  <a:pt x="763960" y="6691"/>
                  <a:pt x="758664" y="5237"/>
                  <a:pt x="742950" y="0"/>
                </a:cubicBezTo>
                <a:cubicBezTo>
                  <a:pt x="719138" y="4762"/>
                  <a:pt x="694551" y="6608"/>
                  <a:pt x="671513" y="14287"/>
                </a:cubicBezTo>
                <a:cubicBezTo>
                  <a:pt x="653759" y="20205"/>
                  <a:pt x="655833" y="38908"/>
                  <a:pt x="652463" y="52387"/>
                </a:cubicBezTo>
                <a:cubicBezTo>
                  <a:pt x="651245" y="57257"/>
                  <a:pt x="649288" y="61912"/>
                  <a:pt x="647700" y="66675"/>
                </a:cubicBezTo>
                <a:cubicBezTo>
                  <a:pt x="636906" y="131444"/>
                  <a:pt x="650620" y="61707"/>
                  <a:pt x="633413" y="119062"/>
                </a:cubicBezTo>
                <a:cubicBezTo>
                  <a:pt x="631087" y="126815"/>
                  <a:pt x="631492" y="135296"/>
                  <a:pt x="628650" y="142875"/>
                </a:cubicBezTo>
                <a:cubicBezTo>
                  <a:pt x="626640" y="148234"/>
                  <a:pt x="621965" y="152192"/>
                  <a:pt x="619125" y="157162"/>
                </a:cubicBezTo>
                <a:cubicBezTo>
                  <a:pt x="615603" y="163326"/>
                  <a:pt x="612397" y="169686"/>
                  <a:pt x="609600" y="176212"/>
                </a:cubicBezTo>
                <a:cubicBezTo>
                  <a:pt x="607623" y="180826"/>
                  <a:pt x="607623" y="186323"/>
                  <a:pt x="604838" y="190500"/>
                </a:cubicBezTo>
                <a:cubicBezTo>
                  <a:pt x="601102" y="196104"/>
                  <a:pt x="594591" y="199399"/>
                  <a:pt x="590550" y="204787"/>
                </a:cubicBezTo>
                <a:cubicBezTo>
                  <a:pt x="584996" y="212192"/>
                  <a:pt x="581907" y="221263"/>
                  <a:pt x="576263" y="228600"/>
                </a:cubicBezTo>
                <a:cubicBezTo>
                  <a:pt x="565974" y="241976"/>
                  <a:pt x="554512" y="254431"/>
                  <a:pt x="542925" y="266700"/>
                </a:cubicBezTo>
                <a:cubicBezTo>
                  <a:pt x="527510" y="283022"/>
                  <a:pt x="507753" y="295645"/>
                  <a:pt x="495300" y="314325"/>
                </a:cubicBezTo>
                <a:lnTo>
                  <a:pt x="476250" y="342900"/>
                </a:lnTo>
                <a:cubicBezTo>
                  <a:pt x="474663" y="349250"/>
                  <a:pt x="474918" y="356376"/>
                  <a:pt x="471488" y="361950"/>
                </a:cubicBezTo>
                <a:cubicBezTo>
                  <a:pt x="462002" y="377365"/>
                  <a:pt x="438150" y="404812"/>
                  <a:pt x="438150" y="404812"/>
                </a:cubicBezTo>
                <a:cubicBezTo>
                  <a:pt x="418988" y="481459"/>
                  <a:pt x="436635" y="404375"/>
                  <a:pt x="423863" y="481012"/>
                </a:cubicBezTo>
                <a:cubicBezTo>
                  <a:pt x="407724" y="577850"/>
                  <a:pt x="417858" y="475216"/>
                  <a:pt x="404813" y="614362"/>
                </a:cubicBezTo>
                <a:cubicBezTo>
                  <a:pt x="397564" y="691682"/>
                  <a:pt x="404094" y="670817"/>
                  <a:pt x="390525" y="747712"/>
                </a:cubicBezTo>
                <a:cubicBezTo>
                  <a:pt x="389653" y="752656"/>
                  <a:pt x="386981" y="757130"/>
                  <a:pt x="385763" y="762000"/>
                </a:cubicBezTo>
                <a:cubicBezTo>
                  <a:pt x="382213" y="776199"/>
                  <a:pt x="379788" y="790663"/>
                  <a:pt x="376238" y="804862"/>
                </a:cubicBezTo>
                <a:cubicBezTo>
                  <a:pt x="370252" y="828805"/>
                  <a:pt x="373590" y="810156"/>
                  <a:pt x="361950" y="833437"/>
                </a:cubicBezTo>
                <a:cubicBezTo>
                  <a:pt x="358127" y="841084"/>
                  <a:pt x="355897" y="849438"/>
                  <a:pt x="352425" y="857250"/>
                </a:cubicBezTo>
                <a:cubicBezTo>
                  <a:pt x="349542" y="863738"/>
                  <a:pt x="346075" y="869950"/>
                  <a:pt x="342900" y="876300"/>
                </a:cubicBezTo>
                <a:cubicBezTo>
                  <a:pt x="341313" y="882650"/>
                  <a:pt x="341065" y="889496"/>
                  <a:pt x="338138" y="895350"/>
                </a:cubicBezTo>
                <a:cubicBezTo>
                  <a:pt x="334588" y="902450"/>
                  <a:pt x="329160" y="908500"/>
                  <a:pt x="323850" y="914400"/>
                </a:cubicBezTo>
                <a:cubicBezTo>
                  <a:pt x="306614" y="933551"/>
                  <a:pt x="289967" y="950391"/>
                  <a:pt x="266700" y="962025"/>
                </a:cubicBezTo>
                <a:cubicBezTo>
                  <a:pt x="260350" y="965200"/>
                  <a:pt x="253330" y="967290"/>
                  <a:pt x="247650" y="971550"/>
                </a:cubicBezTo>
                <a:cubicBezTo>
                  <a:pt x="240466" y="976938"/>
                  <a:pt x="235358" y="984687"/>
                  <a:pt x="228600" y="990600"/>
                </a:cubicBezTo>
                <a:cubicBezTo>
                  <a:pt x="222626" y="995827"/>
                  <a:pt x="215900" y="1000125"/>
                  <a:pt x="209550" y="1004887"/>
                </a:cubicBezTo>
                <a:cubicBezTo>
                  <a:pt x="206375" y="1012825"/>
                  <a:pt x="203027" y="1020695"/>
                  <a:pt x="200025" y="1028700"/>
                </a:cubicBezTo>
                <a:cubicBezTo>
                  <a:pt x="195489" y="1040795"/>
                  <a:pt x="187707" y="1068449"/>
                  <a:pt x="185738" y="1076325"/>
                </a:cubicBezTo>
                <a:cubicBezTo>
                  <a:pt x="175741" y="1116313"/>
                  <a:pt x="187251" y="1086884"/>
                  <a:pt x="171450" y="1138237"/>
                </a:cubicBezTo>
                <a:cubicBezTo>
                  <a:pt x="168936" y="1146408"/>
                  <a:pt x="165100" y="1154112"/>
                  <a:pt x="161925" y="1162050"/>
                </a:cubicBezTo>
                <a:cubicBezTo>
                  <a:pt x="161737" y="1164874"/>
                  <a:pt x="160110" y="1236098"/>
                  <a:pt x="152400" y="1257300"/>
                </a:cubicBezTo>
                <a:cubicBezTo>
                  <a:pt x="148761" y="1267308"/>
                  <a:pt x="142875" y="1276350"/>
                  <a:pt x="138113" y="1285875"/>
                </a:cubicBezTo>
                <a:cubicBezTo>
                  <a:pt x="131830" y="1317288"/>
                  <a:pt x="125358" y="1354760"/>
                  <a:pt x="109538" y="1381125"/>
                </a:cubicBezTo>
                <a:lnTo>
                  <a:pt x="95250" y="1404937"/>
                </a:lnTo>
                <a:cubicBezTo>
                  <a:pt x="88952" y="1426981"/>
                  <a:pt x="73880" y="1478330"/>
                  <a:pt x="71438" y="1495425"/>
                </a:cubicBezTo>
                <a:cubicBezTo>
                  <a:pt x="69850" y="1506537"/>
                  <a:pt x="69398" y="1517872"/>
                  <a:pt x="66675" y="1528762"/>
                </a:cubicBezTo>
                <a:cubicBezTo>
                  <a:pt x="64601" y="1537056"/>
                  <a:pt x="59499" y="1544355"/>
                  <a:pt x="57150" y="1552575"/>
                </a:cubicBezTo>
                <a:cubicBezTo>
                  <a:pt x="53129" y="1566648"/>
                  <a:pt x="53758" y="1582148"/>
                  <a:pt x="47625" y="1595437"/>
                </a:cubicBezTo>
                <a:cubicBezTo>
                  <a:pt x="43862" y="1603591"/>
                  <a:pt x="34488" y="1607729"/>
                  <a:pt x="28575" y="1614487"/>
                </a:cubicBezTo>
                <a:cubicBezTo>
                  <a:pt x="15951" y="1628915"/>
                  <a:pt x="9956" y="1640758"/>
                  <a:pt x="0" y="1657350"/>
                </a:cubicBezTo>
                <a:cubicBezTo>
                  <a:pt x="3175" y="1673225"/>
                  <a:pt x="2826" y="1690237"/>
                  <a:pt x="9525" y="1704975"/>
                </a:cubicBezTo>
                <a:cubicBezTo>
                  <a:pt x="11602" y="1709545"/>
                  <a:pt x="18921" y="1708608"/>
                  <a:pt x="23813" y="1709737"/>
                </a:cubicBezTo>
                <a:cubicBezTo>
                  <a:pt x="39588" y="1713377"/>
                  <a:pt x="55563" y="1716087"/>
                  <a:pt x="71438" y="1719262"/>
                </a:cubicBezTo>
                <a:cubicBezTo>
                  <a:pt x="79375" y="1722437"/>
                  <a:pt x="86990" y="1726584"/>
                  <a:pt x="95250" y="1728787"/>
                </a:cubicBezTo>
                <a:cubicBezTo>
                  <a:pt x="110893" y="1732958"/>
                  <a:pt x="127169" y="1734385"/>
                  <a:pt x="142875" y="1738312"/>
                </a:cubicBezTo>
                <a:lnTo>
                  <a:pt x="180975" y="1747837"/>
                </a:lnTo>
                <a:cubicBezTo>
                  <a:pt x="190500" y="1752600"/>
                  <a:pt x="201329" y="1755355"/>
                  <a:pt x="209550" y="1762125"/>
                </a:cubicBezTo>
                <a:cubicBezTo>
                  <a:pt x="231202" y="1779956"/>
                  <a:pt x="278685" y="1829726"/>
                  <a:pt x="295275" y="1857375"/>
                </a:cubicBezTo>
                <a:cubicBezTo>
                  <a:pt x="298626" y="1862959"/>
                  <a:pt x="318111" y="1899796"/>
                  <a:pt x="328613" y="1900237"/>
                </a:cubicBezTo>
                <a:cubicBezTo>
                  <a:pt x="511021" y="1907901"/>
                  <a:pt x="693738" y="1903412"/>
                  <a:pt x="876300" y="1905000"/>
                </a:cubicBezTo>
                <a:cubicBezTo>
                  <a:pt x="925513" y="1903412"/>
                  <a:pt x="977227" y="1915808"/>
                  <a:pt x="1023938" y="1900237"/>
                </a:cubicBezTo>
                <a:cubicBezTo>
                  <a:pt x="1039297" y="1895117"/>
                  <a:pt x="1033463" y="1852612"/>
                  <a:pt x="1033463" y="1852612"/>
                </a:cubicBezTo>
                <a:cubicBezTo>
                  <a:pt x="1005381" y="1695356"/>
                  <a:pt x="1018505" y="1763538"/>
                  <a:pt x="995363" y="1647825"/>
                </a:cubicBezTo>
                <a:cubicBezTo>
                  <a:pt x="990226" y="1586191"/>
                  <a:pt x="982967" y="1536431"/>
                  <a:pt x="1000125" y="1471612"/>
                </a:cubicBezTo>
                <a:cubicBezTo>
                  <a:pt x="1010445" y="1432625"/>
                  <a:pt x="1039580" y="1427847"/>
                  <a:pt x="1066800" y="1409700"/>
                </a:cubicBezTo>
                <a:cubicBezTo>
                  <a:pt x="1075258" y="1404061"/>
                  <a:pt x="1082392" y="1396629"/>
                  <a:pt x="1090613" y="1390650"/>
                </a:cubicBezTo>
                <a:cubicBezTo>
                  <a:pt x="1110677" y="1376058"/>
                  <a:pt x="1130786" y="1366651"/>
                  <a:pt x="1147763" y="1347787"/>
                </a:cubicBezTo>
                <a:cubicBezTo>
                  <a:pt x="1161494" y="1332530"/>
                  <a:pt x="1165329" y="1314138"/>
                  <a:pt x="1171575" y="1295400"/>
                </a:cubicBezTo>
                <a:cubicBezTo>
                  <a:pt x="1173163" y="1282700"/>
                  <a:pt x="1177283" y="1270064"/>
                  <a:pt x="1176338" y="1257300"/>
                </a:cubicBezTo>
                <a:cubicBezTo>
                  <a:pt x="1174082" y="1226847"/>
                  <a:pt x="1168854" y="1196581"/>
                  <a:pt x="1162050" y="1166812"/>
                </a:cubicBezTo>
                <a:cubicBezTo>
                  <a:pt x="1153124" y="1127760"/>
                  <a:pt x="1121906" y="1046378"/>
                  <a:pt x="1109663" y="1009650"/>
                </a:cubicBezTo>
                <a:cubicBezTo>
                  <a:pt x="1100633" y="982560"/>
                  <a:pt x="1096926" y="961860"/>
                  <a:pt x="1090613" y="933450"/>
                </a:cubicBezTo>
                <a:cubicBezTo>
                  <a:pt x="1093012" y="883058"/>
                  <a:pt x="1085675" y="847155"/>
                  <a:pt x="1104900" y="804862"/>
                </a:cubicBezTo>
                <a:cubicBezTo>
                  <a:pt x="1108730" y="796435"/>
                  <a:pt x="1114425" y="788987"/>
                  <a:pt x="1119188" y="781050"/>
                </a:cubicBezTo>
                <a:cubicBezTo>
                  <a:pt x="1131060" y="733558"/>
                  <a:pt x="1121279" y="777683"/>
                  <a:pt x="1128713" y="681037"/>
                </a:cubicBezTo>
                <a:cubicBezTo>
                  <a:pt x="1129816" y="666704"/>
                  <a:pt x="1131647" y="652434"/>
                  <a:pt x="1133475" y="638175"/>
                </a:cubicBezTo>
                <a:cubicBezTo>
                  <a:pt x="1139585" y="590519"/>
                  <a:pt x="1140871" y="541912"/>
                  <a:pt x="1152525" y="495300"/>
                </a:cubicBezTo>
                <a:cubicBezTo>
                  <a:pt x="1154113" y="488950"/>
                  <a:pt x="1155218" y="482460"/>
                  <a:pt x="1157288" y="476250"/>
                </a:cubicBezTo>
                <a:cubicBezTo>
                  <a:pt x="1164961" y="453232"/>
                  <a:pt x="1172460" y="440880"/>
                  <a:pt x="1185863" y="419100"/>
                </a:cubicBezTo>
                <a:cubicBezTo>
                  <a:pt x="1205189" y="387695"/>
                  <a:pt x="1196837" y="395909"/>
                  <a:pt x="1219200" y="381000"/>
                </a:cubicBezTo>
                <a:cubicBezTo>
                  <a:pt x="1223963" y="373062"/>
                  <a:pt x="1228353" y="364889"/>
                  <a:pt x="1233488" y="357187"/>
                </a:cubicBezTo>
                <a:cubicBezTo>
                  <a:pt x="1237891" y="350583"/>
                  <a:pt x="1243776" y="344993"/>
                  <a:pt x="1247775" y="338137"/>
                </a:cubicBezTo>
                <a:cubicBezTo>
                  <a:pt x="1256007" y="324025"/>
                  <a:pt x="1270367" y="294174"/>
                  <a:pt x="1276350" y="276225"/>
                </a:cubicBezTo>
                <a:cubicBezTo>
                  <a:pt x="1278420" y="270015"/>
                  <a:pt x="1279525" y="263525"/>
                  <a:pt x="1281113" y="257175"/>
                </a:cubicBezTo>
                <a:cubicBezTo>
                  <a:pt x="1276350" y="241300"/>
                  <a:pt x="1276215" y="223208"/>
                  <a:pt x="1266825" y="209550"/>
                </a:cubicBezTo>
                <a:cubicBezTo>
                  <a:pt x="1257831" y="196468"/>
                  <a:pt x="1242924" y="188075"/>
                  <a:pt x="1228725" y="180975"/>
                </a:cubicBezTo>
                <a:cubicBezTo>
                  <a:pt x="1219200" y="176212"/>
                  <a:pt x="1209980" y="170783"/>
                  <a:pt x="1200150" y="166687"/>
                </a:cubicBezTo>
                <a:cubicBezTo>
                  <a:pt x="1182756" y="159439"/>
                  <a:pt x="1169978" y="156763"/>
                  <a:pt x="1152525" y="152400"/>
                </a:cubicBezTo>
                <a:cubicBezTo>
                  <a:pt x="1121735" y="157531"/>
                  <a:pt x="1130777" y="150333"/>
                  <a:pt x="1119188" y="161925"/>
                </a:cubicBezTo>
              </a:path>
            </a:pathLst>
          </a:custGeom>
          <a:noFill/>
          <a:ln w="76200">
            <a:solidFill>
              <a:srgbClr val="39F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FFE5431B-170F-6654-ED3E-D1F97E4C882B}"/>
              </a:ext>
            </a:extLst>
          </p:cNvPr>
          <p:cNvSpPr/>
          <p:nvPr/>
        </p:nvSpPr>
        <p:spPr>
          <a:xfrm>
            <a:off x="4347296" y="1861376"/>
            <a:ext cx="1625600" cy="3105150"/>
          </a:xfrm>
          <a:custGeom>
            <a:avLst/>
            <a:gdLst>
              <a:gd name="connsiteX0" fmla="*/ 1625600 w 1625600"/>
              <a:gd name="connsiteY0" fmla="*/ 0 h 3105150"/>
              <a:gd name="connsiteX1" fmla="*/ 1562100 w 1625600"/>
              <a:gd name="connsiteY1" fmla="*/ 44450 h 3105150"/>
              <a:gd name="connsiteX2" fmla="*/ 1555750 w 1625600"/>
              <a:gd name="connsiteY2" fmla="*/ 69850 h 3105150"/>
              <a:gd name="connsiteX3" fmla="*/ 1524000 w 1625600"/>
              <a:gd name="connsiteY3" fmla="*/ 114300 h 3105150"/>
              <a:gd name="connsiteX4" fmla="*/ 1517650 w 1625600"/>
              <a:gd name="connsiteY4" fmla="*/ 139700 h 3105150"/>
              <a:gd name="connsiteX5" fmla="*/ 1511300 w 1625600"/>
              <a:gd name="connsiteY5" fmla="*/ 171450 h 3105150"/>
              <a:gd name="connsiteX6" fmla="*/ 1492250 w 1625600"/>
              <a:gd name="connsiteY6" fmla="*/ 228600 h 3105150"/>
              <a:gd name="connsiteX7" fmla="*/ 1479550 w 1625600"/>
              <a:gd name="connsiteY7" fmla="*/ 266700 h 3105150"/>
              <a:gd name="connsiteX8" fmla="*/ 1466850 w 1625600"/>
              <a:gd name="connsiteY8" fmla="*/ 311150 h 3105150"/>
              <a:gd name="connsiteX9" fmla="*/ 1460500 w 1625600"/>
              <a:gd name="connsiteY9" fmla="*/ 336550 h 3105150"/>
              <a:gd name="connsiteX10" fmla="*/ 1454150 w 1625600"/>
              <a:gd name="connsiteY10" fmla="*/ 508000 h 3105150"/>
              <a:gd name="connsiteX11" fmla="*/ 1441450 w 1625600"/>
              <a:gd name="connsiteY11" fmla="*/ 552450 h 3105150"/>
              <a:gd name="connsiteX12" fmla="*/ 1435100 w 1625600"/>
              <a:gd name="connsiteY12" fmla="*/ 584200 h 3105150"/>
              <a:gd name="connsiteX13" fmla="*/ 1422400 w 1625600"/>
              <a:gd name="connsiteY13" fmla="*/ 622300 h 3105150"/>
              <a:gd name="connsiteX14" fmla="*/ 1409700 w 1625600"/>
              <a:gd name="connsiteY14" fmla="*/ 673100 h 3105150"/>
              <a:gd name="connsiteX15" fmla="*/ 1390650 w 1625600"/>
              <a:gd name="connsiteY15" fmla="*/ 692150 h 3105150"/>
              <a:gd name="connsiteX16" fmla="*/ 1365250 w 1625600"/>
              <a:gd name="connsiteY16" fmla="*/ 736600 h 3105150"/>
              <a:gd name="connsiteX17" fmla="*/ 1352550 w 1625600"/>
              <a:gd name="connsiteY17" fmla="*/ 768350 h 3105150"/>
              <a:gd name="connsiteX18" fmla="*/ 1333500 w 1625600"/>
              <a:gd name="connsiteY18" fmla="*/ 825500 h 3105150"/>
              <a:gd name="connsiteX19" fmla="*/ 1314450 w 1625600"/>
              <a:gd name="connsiteY19" fmla="*/ 844550 h 3105150"/>
              <a:gd name="connsiteX20" fmla="*/ 1289050 w 1625600"/>
              <a:gd name="connsiteY20" fmla="*/ 882650 h 3105150"/>
              <a:gd name="connsiteX21" fmla="*/ 1276350 w 1625600"/>
              <a:gd name="connsiteY21" fmla="*/ 914400 h 3105150"/>
              <a:gd name="connsiteX22" fmla="*/ 1263650 w 1625600"/>
              <a:gd name="connsiteY22" fmla="*/ 933450 h 3105150"/>
              <a:gd name="connsiteX23" fmla="*/ 1244600 w 1625600"/>
              <a:gd name="connsiteY23" fmla="*/ 984250 h 3105150"/>
              <a:gd name="connsiteX24" fmla="*/ 1212850 w 1625600"/>
              <a:gd name="connsiteY24" fmla="*/ 1041400 h 3105150"/>
              <a:gd name="connsiteX25" fmla="*/ 1200150 w 1625600"/>
              <a:gd name="connsiteY25" fmla="*/ 1073150 h 3105150"/>
              <a:gd name="connsiteX26" fmla="*/ 1174750 w 1625600"/>
              <a:gd name="connsiteY26" fmla="*/ 1162050 h 3105150"/>
              <a:gd name="connsiteX27" fmla="*/ 1162050 w 1625600"/>
              <a:gd name="connsiteY27" fmla="*/ 1181100 h 3105150"/>
              <a:gd name="connsiteX28" fmla="*/ 1143000 w 1625600"/>
              <a:gd name="connsiteY28" fmla="*/ 1231900 h 3105150"/>
              <a:gd name="connsiteX29" fmla="*/ 1130300 w 1625600"/>
              <a:gd name="connsiteY29" fmla="*/ 1270000 h 3105150"/>
              <a:gd name="connsiteX30" fmla="*/ 1111250 w 1625600"/>
              <a:gd name="connsiteY30" fmla="*/ 1295400 h 3105150"/>
              <a:gd name="connsiteX31" fmla="*/ 1060450 w 1625600"/>
              <a:gd name="connsiteY31" fmla="*/ 1390650 h 3105150"/>
              <a:gd name="connsiteX32" fmla="*/ 1047750 w 1625600"/>
              <a:gd name="connsiteY32" fmla="*/ 1416050 h 3105150"/>
              <a:gd name="connsiteX33" fmla="*/ 1035050 w 1625600"/>
              <a:gd name="connsiteY33" fmla="*/ 1441450 h 3105150"/>
              <a:gd name="connsiteX34" fmla="*/ 1016000 w 1625600"/>
              <a:gd name="connsiteY34" fmla="*/ 1511300 h 3105150"/>
              <a:gd name="connsiteX35" fmla="*/ 996950 w 1625600"/>
              <a:gd name="connsiteY35" fmla="*/ 1549400 h 3105150"/>
              <a:gd name="connsiteX36" fmla="*/ 990600 w 1625600"/>
              <a:gd name="connsiteY36" fmla="*/ 1581150 h 3105150"/>
              <a:gd name="connsiteX37" fmla="*/ 977900 w 1625600"/>
              <a:gd name="connsiteY37" fmla="*/ 1612900 h 3105150"/>
              <a:gd name="connsiteX38" fmla="*/ 965200 w 1625600"/>
              <a:gd name="connsiteY38" fmla="*/ 1651000 h 3105150"/>
              <a:gd name="connsiteX39" fmla="*/ 952500 w 1625600"/>
              <a:gd name="connsiteY39" fmla="*/ 1809750 h 3105150"/>
              <a:gd name="connsiteX40" fmla="*/ 946150 w 1625600"/>
              <a:gd name="connsiteY40" fmla="*/ 1841500 h 3105150"/>
              <a:gd name="connsiteX41" fmla="*/ 927100 w 1625600"/>
              <a:gd name="connsiteY41" fmla="*/ 1879600 h 3105150"/>
              <a:gd name="connsiteX42" fmla="*/ 914400 w 1625600"/>
              <a:gd name="connsiteY42" fmla="*/ 1943100 h 3105150"/>
              <a:gd name="connsiteX43" fmla="*/ 908050 w 1625600"/>
              <a:gd name="connsiteY43" fmla="*/ 1981200 h 3105150"/>
              <a:gd name="connsiteX44" fmla="*/ 895350 w 1625600"/>
              <a:gd name="connsiteY44" fmla="*/ 2025650 h 3105150"/>
              <a:gd name="connsiteX45" fmla="*/ 882650 w 1625600"/>
              <a:gd name="connsiteY45" fmla="*/ 2095500 h 3105150"/>
              <a:gd name="connsiteX46" fmla="*/ 863600 w 1625600"/>
              <a:gd name="connsiteY46" fmla="*/ 2152650 h 3105150"/>
              <a:gd name="connsiteX47" fmla="*/ 857250 w 1625600"/>
              <a:gd name="connsiteY47" fmla="*/ 2184400 h 3105150"/>
              <a:gd name="connsiteX48" fmla="*/ 838200 w 1625600"/>
              <a:gd name="connsiteY48" fmla="*/ 2228850 h 3105150"/>
              <a:gd name="connsiteX49" fmla="*/ 831850 w 1625600"/>
              <a:gd name="connsiteY49" fmla="*/ 2254250 h 3105150"/>
              <a:gd name="connsiteX50" fmla="*/ 806450 w 1625600"/>
              <a:gd name="connsiteY50" fmla="*/ 2305050 h 3105150"/>
              <a:gd name="connsiteX51" fmla="*/ 749300 w 1625600"/>
              <a:gd name="connsiteY51" fmla="*/ 2438400 h 3105150"/>
              <a:gd name="connsiteX52" fmla="*/ 685800 w 1625600"/>
              <a:gd name="connsiteY52" fmla="*/ 2514600 h 3105150"/>
              <a:gd name="connsiteX53" fmla="*/ 654050 w 1625600"/>
              <a:gd name="connsiteY53" fmla="*/ 2552700 h 3105150"/>
              <a:gd name="connsiteX54" fmla="*/ 596900 w 1625600"/>
              <a:gd name="connsiteY54" fmla="*/ 2609850 h 3105150"/>
              <a:gd name="connsiteX55" fmla="*/ 539750 w 1625600"/>
              <a:gd name="connsiteY55" fmla="*/ 2692400 h 3105150"/>
              <a:gd name="connsiteX56" fmla="*/ 476250 w 1625600"/>
              <a:gd name="connsiteY56" fmla="*/ 2768600 h 3105150"/>
              <a:gd name="connsiteX57" fmla="*/ 349250 w 1625600"/>
              <a:gd name="connsiteY57" fmla="*/ 2889250 h 3105150"/>
              <a:gd name="connsiteX58" fmla="*/ 311150 w 1625600"/>
              <a:gd name="connsiteY58" fmla="*/ 2914650 h 3105150"/>
              <a:gd name="connsiteX59" fmla="*/ 260350 w 1625600"/>
              <a:gd name="connsiteY59" fmla="*/ 2959100 h 3105150"/>
              <a:gd name="connsiteX60" fmla="*/ 171450 w 1625600"/>
              <a:gd name="connsiteY60" fmla="*/ 3009900 h 3105150"/>
              <a:gd name="connsiteX61" fmla="*/ 107950 w 1625600"/>
              <a:gd name="connsiteY61" fmla="*/ 3054350 h 3105150"/>
              <a:gd name="connsiteX62" fmla="*/ 82550 w 1625600"/>
              <a:gd name="connsiteY62" fmla="*/ 3060700 h 3105150"/>
              <a:gd name="connsiteX63" fmla="*/ 63500 w 1625600"/>
              <a:gd name="connsiteY63" fmla="*/ 3073400 h 3105150"/>
              <a:gd name="connsiteX64" fmla="*/ 0 w 1625600"/>
              <a:gd name="connsiteY64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5600" h="3105150">
                <a:moveTo>
                  <a:pt x="1625600" y="0"/>
                </a:moveTo>
                <a:cubicBezTo>
                  <a:pt x="1609639" y="9577"/>
                  <a:pt x="1573388" y="29400"/>
                  <a:pt x="1562100" y="44450"/>
                </a:cubicBezTo>
                <a:cubicBezTo>
                  <a:pt x="1556864" y="51432"/>
                  <a:pt x="1558814" y="61678"/>
                  <a:pt x="1555750" y="69850"/>
                </a:cubicBezTo>
                <a:cubicBezTo>
                  <a:pt x="1545720" y="96596"/>
                  <a:pt x="1543400" y="94900"/>
                  <a:pt x="1524000" y="114300"/>
                </a:cubicBezTo>
                <a:cubicBezTo>
                  <a:pt x="1521883" y="122767"/>
                  <a:pt x="1519543" y="131181"/>
                  <a:pt x="1517650" y="139700"/>
                </a:cubicBezTo>
                <a:cubicBezTo>
                  <a:pt x="1515309" y="150236"/>
                  <a:pt x="1514265" y="161072"/>
                  <a:pt x="1511300" y="171450"/>
                </a:cubicBezTo>
                <a:cubicBezTo>
                  <a:pt x="1505783" y="190758"/>
                  <a:pt x="1498600" y="209550"/>
                  <a:pt x="1492250" y="228600"/>
                </a:cubicBezTo>
                <a:cubicBezTo>
                  <a:pt x="1488017" y="241300"/>
                  <a:pt x="1482797" y="253713"/>
                  <a:pt x="1479550" y="266700"/>
                </a:cubicBezTo>
                <a:cubicBezTo>
                  <a:pt x="1459699" y="346105"/>
                  <a:pt x="1485070" y="247381"/>
                  <a:pt x="1466850" y="311150"/>
                </a:cubicBezTo>
                <a:cubicBezTo>
                  <a:pt x="1464452" y="319541"/>
                  <a:pt x="1462617" y="328083"/>
                  <a:pt x="1460500" y="336550"/>
                </a:cubicBezTo>
                <a:cubicBezTo>
                  <a:pt x="1458383" y="393700"/>
                  <a:pt x="1457832" y="450929"/>
                  <a:pt x="1454150" y="508000"/>
                </a:cubicBezTo>
                <a:cubicBezTo>
                  <a:pt x="1453117" y="524009"/>
                  <a:pt x="1445237" y="537303"/>
                  <a:pt x="1441450" y="552450"/>
                </a:cubicBezTo>
                <a:cubicBezTo>
                  <a:pt x="1438832" y="562921"/>
                  <a:pt x="1437940" y="573787"/>
                  <a:pt x="1435100" y="584200"/>
                </a:cubicBezTo>
                <a:cubicBezTo>
                  <a:pt x="1431578" y="597115"/>
                  <a:pt x="1425647" y="609313"/>
                  <a:pt x="1422400" y="622300"/>
                </a:cubicBezTo>
                <a:cubicBezTo>
                  <a:pt x="1418167" y="639233"/>
                  <a:pt x="1422042" y="660758"/>
                  <a:pt x="1409700" y="673100"/>
                </a:cubicBezTo>
                <a:cubicBezTo>
                  <a:pt x="1403350" y="679450"/>
                  <a:pt x="1396399" y="685251"/>
                  <a:pt x="1390650" y="692150"/>
                </a:cubicBezTo>
                <a:cubicBezTo>
                  <a:pt x="1380921" y="703825"/>
                  <a:pt x="1371165" y="723291"/>
                  <a:pt x="1365250" y="736600"/>
                </a:cubicBezTo>
                <a:cubicBezTo>
                  <a:pt x="1360621" y="747016"/>
                  <a:pt x="1356384" y="757615"/>
                  <a:pt x="1352550" y="768350"/>
                </a:cubicBezTo>
                <a:cubicBezTo>
                  <a:pt x="1345796" y="787261"/>
                  <a:pt x="1347699" y="811301"/>
                  <a:pt x="1333500" y="825500"/>
                </a:cubicBezTo>
                <a:lnTo>
                  <a:pt x="1314450" y="844550"/>
                </a:lnTo>
                <a:cubicBezTo>
                  <a:pt x="1297763" y="911300"/>
                  <a:pt x="1322783" y="835424"/>
                  <a:pt x="1289050" y="882650"/>
                </a:cubicBezTo>
                <a:cubicBezTo>
                  <a:pt x="1282425" y="891925"/>
                  <a:pt x="1281448" y="904205"/>
                  <a:pt x="1276350" y="914400"/>
                </a:cubicBezTo>
                <a:cubicBezTo>
                  <a:pt x="1272937" y="921226"/>
                  <a:pt x="1267063" y="926624"/>
                  <a:pt x="1263650" y="933450"/>
                </a:cubicBezTo>
                <a:cubicBezTo>
                  <a:pt x="1237339" y="986072"/>
                  <a:pt x="1261087" y="945779"/>
                  <a:pt x="1244600" y="984250"/>
                </a:cubicBezTo>
                <a:cubicBezTo>
                  <a:pt x="1226254" y="1027057"/>
                  <a:pt x="1236935" y="993230"/>
                  <a:pt x="1212850" y="1041400"/>
                </a:cubicBezTo>
                <a:cubicBezTo>
                  <a:pt x="1207752" y="1051595"/>
                  <a:pt x="1203502" y="1062255"/>
                  <a:pt x="1200150" y="1073150"/>
                </a:cubicBezTo>
                <a:cubicBezTo>
                  <a:pt x="1190060" y="1105944"/>
                  <a:pt x="1188478" y="1131162"/>
                  <a:pt x="1174750" y="1162050"/>
                </a:cubicBezTo>
                <a:cubicBezTo>
                  <a:pt x="1171650" y="1169024"/>
                  <a:pt x="1166283" y="1174750"/>
                  <a:pt x="1162050" y="1181100"/>
                </a:cubicBezTo>
                <a:cubicBezTo>
                  <a:pt x="1148302" y="1236093"/>
                  <a:pt x="1165137" y="1176557"/>
                  <a:pt x="1143000" y="1231900"/>
                </a:cubicBezTo>
                <a:cubicBezTo>
                  <a:pt x="1138028" y="1244329"/>
                  <a:pt x="1136287" y="1258026"/>
                  <a:pt x="1130300" y="1270000"/>
                </a:cubicBezTo>
                <a:cubicBezTo>
                  <a:pt x="1125567" y="1279466"/>
                  <a:pt x="1117121" y="1286594"/>
                  <a:pt x="1111250" y="1295400"/>
                </a:cubicBezTo>
                <a:cubicBezTo>
                  <a:pt x="1090433" y="1326626"/>
                  <a:pt x="1077762" y="1356026"/>
                  <a:pt x="1060450" y="1390650"/>
                </a:cubicBezTo>
                <a:lnTo>
                  <a:pt x="1047750" y="1416050"/>
                </a:lnTo>
                <a:cubicBezTo>
                  <a:pt x="1043517" y="1424517"/>
                  <a:pt x="1037346" y="1432267"/>
                  <a:pt x="1035050" y="1441450"/>
                </a:cubicBezTo>
                <a:cubicBezTo>
                  <a:pt x="1030459" y="1459812"/>
                  <a:pt x="1021392" y="1497281"/>
                  <a:pt x="1016000" y="1511300"/>
                </a:cubicBezTo>
                <a:cubicBezTo>
                  <a:pt x="1010903" y="1524553"/>
                  <a:pt x="1003300" y="1536700"/>
                  <a:pt x="996950" y="1549400"/>
                </a:cubicBezTo>
                <a:cubicBezTo>
                  <a:pt x="994833" y="1559983"/>
                  <a:pt x="993701" y="1570812"/>
                  <a:pt x="990600" y="1581150"/>
                </a:cubicBezTo>
                <a:cubicBezTo>
                  <a:pt x="987325" y="1592068"/>
                  <a:pt x="981795" y="1602188"/>
                  <a:pt x="977900" y="1612900"/>
                </a:cubicBezTo>
                <a:cubicBezTo>
                  <a:pt x="973325" y="1625481"/>
                  <a:pt x="969433" y="1638300"/>
                  <a:pt x="965200" y="1651000"/>
                </a:cubicBezTo>
                <a:cubicBezTo>
                  <a:pt x="961113" y="1720478"/>
                  <a:pt x="961775" y="1749462"/>
                  <a:pt x="952500" y="1809750"/>
                </a:cubicBezTo>
                <a:cubicBezTo>
                  <a:pt x="950859" y="1820417"/>
                  <a:pt x="949940" y="1831394"/>
                  <a:pt x="946150" y="1841500"/>
                </a:cubicBezTo>
                <a:cubicBezTo>
                  <a:pt x="926242" y="1894589"/>
                  <a:pt x="938929" y="1828340"/>
                  <a:pt x="927100" y="1879600"/>
                </a:cubicBezTo>
                <a:cubicBezTo>
                  <a:pt x="922246" y="1900633"/>
                  <a:pt x="918378" y="1921884"/>
                  <a:pt x="914400" y="1943100"/>
                </a:cubicBezTo>
                <a:cubicBezTo>
                  <a:pt x="912027" y="1955755"/>
                  <a:pt x="910945" y="1968655"/>
                  <a:pt x="908050" y="1981200"/>
                </a:cubicBezTo>
                <a:cubicBezTo>
                  <a:pt x="904585" y="1996215"/>
                  <a:pt x="898815" y="2010635"/>
                  <a:pt x="895350" y="2025650"/>
                </a:cubicBezTo>
                <a:cubicBezTo>
                  <a:pt x="890034" y="2048686"/>
                  <a:pt x="889171" y="2072677"/>
                  <a:pt x="882650" y="2095500"/>
                </a:cubicBezTo>
                <a:cubicBezTo>
                  <a:pt x="877133" y="2114808"/>
                  <a:pt x="869117" y="2133342"/>
                  <a:pt x="863600" y="2152650"/>
                </a:cubicBezTo>
                <a:cubicBezTo>
                  <a:pt x="860635" y="2163028"/>
                  <a:pt x="860663" y="2174161"/>
                  <a:pt x="857250" y="2184400"/>
                </a:cubicBezTo>
                <a:cubicBezTo>
                  <a:pt x="852152" y="2199693"/>
                  <a:pt x="843709" y="2213700"/>
                  <a:pt x="838200" y="2228850"/>
                </a:cubicBezTo>
                <a:cubicBezTo>
                  <a:pt x="835218" y="2237052"/>
                  <a:pt x="835207" y="2246194"/>
                  <a:pt x="831850" y="2254250"/>
                </a:cubicBezTo>
                <a:cubicBezTo>
                  <a:pt x="824568" y="2271726"/>
                  <a:pt x="813481" y="2287472"/>
                  <a:pt x="806450" y="2305050"/>
                </a:cubicBezTo>
                <a:cubicBezTo>
                  <a:pt x="777853" y="2376541"/>
                  <a:pt x="815250" y="2346070"/>
                  <a:pt x="749300" y="2438400"/>
                </a:cubicBezTo>
                <a:cubicBezTo>
                  <a:pt x="690754" y="2520364"/>
                  <a:pt x="745300" y="2449150"/>
                  <a:pt x="685800" y="2514600"/>
                </a:cubicBezTo>
                <a:cubicBezTo>
                  <a:pt x="674680" y="2526832"/>
                  <a:pt x="665740" y="2541010"/>
                  <a:pt x="654050" y="2552700"/>
                </a:cubicBezTo>
                <a:cubicBezTo>
                  <a:pt x="601557" y="2605193"/>
                  <a:pt x="640927" y="2548890"/>
                  <a:pt x="596900" y="2609850"/>
                </a:cubicBezTo>
                <a:cubicBezTo>
                  <a:pt x="577305" y="2636981"/>
                  <a:pt x="561175" y="2666690"/>
                  <a:pt x="539750" y="2692400"/>
                </a:cubicBezTo>
                <a:cubicBezTo>
                  <a:pt x="518583" y="2717800"/>
                  <a:pt x="499629" y="2745221"/>
                  <a:pt x="476250" y="2768600"/>
                </a:cubicBezTo>
                <a:cubicBezTo>
                  <a:pt x="435914" y="2808936"/>
                  <a:pt x="394653" y="2853576"/>
                  <a:pt x="349250" y="2889250"/>
                </a:cubicBezTo>
                <a:cubicBezTo>
                  <a:pt x="337248" y="2898680"/>
                  <a:pt x="323069" y="2905115"/>
                  <a:pt x="311150" y="2914650"/>
                </a:cubicBezTo>
                <a:cubicBezTo>
                  <a:pt x="272547" y="2945532"/>
                  <a:pt x="300384" y="2934635"/>
                  <a:pt x="260350" y="2959100"/>
                </a:cubicBezTo>
                <a:cubicBezTo>
                  <a:pt x="231227" y="2976897"/>
                  <a:pt x="197670" y="2988050"/>
                  <a:pt x="171450" y="3009900"/>
                </a:cubicBezTo>
                <a:cubicBezTo>
                  <a:pt x="145219" y="3031759"/>
                  <a:pt x="137176" y="3043390"/>
                  <a:pt x="107950" y="3054350"/>
                </a:cubicBezTo>
                <a:cubicBezTo>
                  <a:pt x="99778" y="3057414"/>
                  <a:pt x="91017" y="3058583"/>
                  <a:pt x="82550" y="3060700"/>
                </a:cubicBezTo>
                <a:cubicBezTo>
                  <a:pt x="76200" y="3064933"/>
                  <a:pt x="70220" y="3069782"/>
                  <a:pt x="63500" y="3073400"/>
                </a:cubicBezTo>
                <a:cubicBezTo>
                  <a:pt x="42664" y="3084620"/>
                  <a:pt x="0" y="3105150"/>
                  <a:pt x="0" y="310515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2948C7B7-8700-7CE4-4020-7DD1851F58F0}"/>
              </a:ext>
            </a:extLst>
          </p:cNvPr>
          <p:cNvSpPr/>
          <p:nvPr/>
        </p:nvSpPr>
        <p:spPr>
          <a:xfrm>
            <a:off x="5943600" y="1861376"/>
            <a:ext cx="914739" cy="3184153"/>
          </a:xfrm>
          <a:custGeom>
            <a:avLst/>
            <a:gdLst>
              <a:gd name="connsiteX0" fmla="*/ 816429 w 914739"/>
              <a:gd name="connsiteY0" fmla="*/ 3184153 h 3184153"/>
              <a:gd name="connsiteX1" fmla="*/ 857250 w 914739"/>
              <a:gd name="connsiteY1" fmla="*/ 3029031 h 3184153"/>
              <a:gd name="connsiteX2" fmla="*/ 881743 w 914739"/>
              <a:gd name="connsiteY2" fmla="*/ 2849417 h 3184153"/>
              <a:gd name="connsiteX3" fmla="*/ 898071 w 914739"/>
              <a:gd name="connsiteY3" fmla="*/ 2743281 h 3184153"/>
              <a:gd name="connsiteX4" fmla="*/ 889907 w 914739"/>
              <a:gd name="connsiteY4" fmla="*/ 1469653 h 3184153"/>
              <a:gd name="connsiteX5" fmla="*/ 873579 w 914739"/>
              <a:gd name="connsiteY5" fmla="*/ 1322695 h 3184153"/>
              <a:gd name="connsiteX6" fmla="*/ 865414 w 914739"/>
              <a:gd name="connsiteY6" fmla="*/ 1257381 h 3184153"/>
              <a:gd name="connsiteX7" fmla="*/ 840921 w 914739"/>
              <a:gd name="connsiteY7" fmla="*/ 1183903 h 3184153"/>
              <a:gd name="connsiteX8" fmla="*/ 824593 w 914739"/>
              <a:gd name="connsiteY8" fmla="*/ 1126753 h 3184153"/>
              <a:gd name="connsiteX9" fmla="*/ 800100 w 914739"/>
              <a:gd name="connsiteY9" fmla="*/ 1036945 h 3184153"/>
              <a:gd name="connsiteX10" fmla="*/ 791936 w 914739"/>
              <a:gd name="connsiteY10" fmla="*/ 963467 h 3184153"/>
              <a:gd name="connsiteX11" fmla="*/ 742950 w 914739"/>
              <a:gd name="connsiteY11" fmla="*/ 873660 h 3184153"/>
              <a:gd name="connsiteX12" fmla="*/ 726621 w 914739"/>
              <a:gd name="connsiteY12" fmla="*/ 775688 h 3184153"/>
              <a:gd name="connsiteX13" fmla="*/ 685800 w 914739"/>
              <a:gd name="connsiteY13" fmla="*/ 596074 h 3184153"/>
              <a:gd name="connsiteX14" fmla="*/ 677636 w 914739"/>
              <a:gd name="connsiteY14" fmla="*/ 571581 h 3184153"/>
              <a:gd name="connsiteX15" fmla="*/ 653143 w 914739"/>
              <a:gd name="connsiteY15" fmla="*/ 522595 h 3184153"/>
              <a:gd name="connsiteX16" fmla="*/ 604157 w 914739"/>
              <a:gd name="connsiteY16" fmla="*/ 416460 h 3184153"/>
              <a:gd name="connsiteX17" fmla="*/ 571500 w 914739"/>
              <a:gd name="connsiteY17" fmla="*/ 391967 h 3184153"/>
              <a:gd name="connsiteX18" fmla="*/ 563336 w 914739"/>
              <a:gd name="connsiteY18" fmla="*/ 351145 h 3184153"/>
              <a:gd name="connsiteX19" fmla="*/ 522514 w 914739"/>
              <a:gd name="connsiteY19" fmla="*/ 318488 h 3184153"/>
              <a:gd name="connsiteX20" fmla="*/ 489857 w 914739"/>
              <a:gd name="connsiteY20" fmla="*/ 277667 h 3184153"/>
              <a:gd name="connsiteX21" fmla="*/ 432707 w 914739"/>
              <a:gd name="connsiteY21" fmla="*/ 196024 h 3184153"/>
              <a:gd name="connsiteX22" fmla="*/ 334736 w 914739"/>
              <a:gd name="connsiteY22" fmla="*/ 138874 h 3184153"/>
              <a:gd name="connsiteX23" fmla="*/ 244929 w 914739"/>
              <a:gd name="connsiteY23" fmla="*/ 81724 h 3184153"/>
              <a:gd name="connsiteX24" fmla="*/ 138793 w 914739"/>
              <a:gd name="connsiteY24" fmla="*/ 49067 h 3184153"/>
              <a:gd name="connsiteX25" fmla="*/ 81643 w 914739"/>
              <a:gd name="connsiteY25" fmla="*/ 32738 h 3184153"/>
              <a:gd name="connsiteX26" fmla="*/ 57150 w 914739"/>
              <a:gd name="connsiteY26" fmla="*/ 24574 h 3184153"/>
              <a:gd name="connsiteX27" fmla="*/ 0 w 914739"/>
              <a:gd name="connsiteY27" fmla="*/ 81 h 318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739" h="3184153">
                <a:moveTo>
                  <a:pt x="816429" y="3184153"/>
                </a:moveTo>
                <a:cubicBezTo>
                  <a:pt x="841584" y="3033216"/>
                  <a:pt x="795338" y="3297316"/>
                  <a:pt x="857250" y="3029031"/>
                </a:cubicBezTo>
                <a:cubicBezTo>
                  <a:pt x="870264" y="2972636"/>
                  <a:pt x="874488" y="2907458"/>
                  <a:pt x="881743" y="2849417"/>
                </a:cubicBezTo>
                <a:cubicBezTo>
                  <a:pt x="886995" y="2807396"/>
                  <a:pt x="891262" y="2784137"/>
                  <a:pt x="898071" y="2743281"/>
                </a:cubicBezTo>
                <a:cubicBezTo>
                  <a:pt x="925901" y="2242390"/>
                  <a:pt x="915915" y="2483970"/>
                  <a:pt x="889907" y="1469653"/>
                </a:cubicBezTo>
                <a:cubicBezTo>
                  <a:pt x="888644" y="1420382"/>
                  <a:pt x="879229" y="1371658"/>
                  <a:pt x="873579" y="1322695"/>
                </a:cubicBezTo>
                <a:cubicBezTo>
                  <a:pt x="871064" y="1300899"/>
                  <a:pt x="870439" y="1278739"/>
                  <a:pt x="865414" y="1257381"/>
                </a:cubicBezTo>
                <a:cubicBezTo>
                  <a:pt x="859501" y="1232250"/>
                  <a:pt x="848622" y="1208545"/>
                  <a:pt x="840921" y="1183903"/>
                </a:cubicBezTo>
                <a:cubicBezTo>
                  <a:pt x="835012" y="1164993"/>
                  <a:pt x="829698" y="1145896"/>
                  <a:pt x="824593" y="1126753"/>
                </a:cubicBezTo>
                <a:cubicBezTo>
                  <a:pt x="800040" y="1034677"/>
                  <a:pt x="817714" y="1089789"/>
                  <a:pt x="800100" y="1036945"/>
                </a:cubicBezTo>
                <a:cubicBezTo>
                  <a:pt x="797379" y="1012452"/>
                  <a:pt x="797913" y="987375"/>
                  <a:pt x="791936" y="963467"/>
                </a:cubicBezTo>
                <a:cubicBezTo>
                  <a:pt x="780741" y="918688"/>
                  <a:pt x="767629" y="906565"/>
                  <a:pt x="742950" y="873660"/>
                </a:cubicBezTo>
                <a:cubicBezTo>
                  <a:pt x="737507" y="841003"/>
                  <a:pt x="733297" y="808116"/>
                  <a:pt x="726621" y="775688"/>
                </a:cubicBezTo>
                <a:cubicBezTo>
                  <a:pt x="714240" y="715551"/>
                  <a:pt x="705215" y="654322"/>
                  <a:pt x="685800" y="596074"/>
                </a:cubicBezTo>
                <a:cubicBezTo>
                  <a:pt x="683079" y="587910"/>
                  <a:pt x="681131" y="579445"/>
                  <a:pt x="677636" y="571581"/>
                </a:cubicBezTo>
                <a:cubicBezTo>
                  <a:pt x="670222" y="554898"/>
                  <a:pt x="660334" y="539375"/>
                  <a:pt x="653143" y="522595"/>
                </a:cubicBezTo>
                <a:cubicBezTo>
                  <a:pt x="638164" y="487644"/>
                  <a:pt x="630318" y="446358"/>
                  <a:pt x="604157" y="416460"/>
                </a:cubicBezTo>
                <a:cubicBezTo>
                  <a:pt x="595197" y="406220"/>
                  <a:pt x="582386" y="400131"/>
                  <a:pt x="571500" y="391967"/>
                </a:cubicBezTo>
                <a:cubicBezTo>
                  <a:pt x="568779" y="378360"/>
                  <a:pt x="571033" y="362691"/>
                  <a:pt x="563336" y="351145"/>
                </a:cubicBezTo>
                <a:cubicBezTo>
                  <a:pt x="553670" y="336646"/>
                  <a:pt x="534836" y="330810"/>
                  <a:pt x="522514" y="318488"/>
                </a:cubicBezTo>
                <a:cubicBezTo>
                  <a:pt x="510192" y="306166"/>
                  <a:pt x="500162" y="291719"/>
                  <a:pt x="489857" y="277667"/>
                </a:cubicBezTo>
                <a:cubicBezTo>
                  <a:pt x="470212" y="250879"/>
                  <a:pt x="460347" y="214451"/>
                  <a:pt x="432707" y="196024"/>
                </a:cubicBezTo>
                <a:cubicBezTo>
                  <a:pt x="261215" y="81697"/>
                  <a:pt x="501105" y="238697"/>
                  <a:pt x="334736" y="138874"/>
                </a:cubicBezTo>
                <a:cubicBezTo>
                  <a:pt x="239766" y="81891"/>
                  <a:pt x="386067" y="152293"/>
                  <a:pt x="244929" y="81724"/>
                </a:cubicBezTo>
                <a:cubicBezTo>
                  <a:pt x="203384" y="60951"/>
                  <a:pt x="187527" y="62991"/>
                  <a:pt x="138793" y="49067"/>
                </a:cubicBezTo>
                <a:lnTo>
                  <a:pt x="81643" y="32738"/>
                </a:lnTo>
                <a:cubicBezTo>
                  <a:pt x="73400" y="30265"/>
                  <a:pt x="64847" y="28423"/>
                  <a:pt x="57150" y="24574"/>
                </a:cubicBezTo>
                <a:cubicBezTo>
                  <a:pt x="2563" y="-2719"/>
                  <a:pt x="35318" y="81"/>
                  <a:pt x="0" y="8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79003CB6-B485-8004-650D-46AE8202EA8E}"/>
              </a:ext>
            </a:extLst>
          </p:cNvPr>
          <p:cNvSpPr/>
          <p:nvPr/>
        </p:nvSpPr>
        <p:spPr>
          <a:xfrm>
            <a:off x="5654145" y="2505476"/>
            <a:ext cx="189297" cy="182122"/>
          </a:xfrm>
          <a:prstGeom prst="ellipse">
            <a:avLst/>
          </a:prstGeom>
          <a:solidFill>
            <a:srgbClr val="39F0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Podnadpis 2">
            <a:extLst>
              <a:ext uri="{FF2B5EF4-FFF2-40B4-BE49-F238E27FC236}">
                <a16:creationId xmlns:a16="http://schemas.microsoft.com/office/drawing/2014/main" id="{0EDD0305-7076-0C2B-1F2A-AB324CCFAC1E}"/>
              </a:ext>
            </a:extLst>
          </p:cNvPr>
          <p:cNvSpPr txBox="1">
            <a:spLocks/>
          </p:cNvSpPr>
          <p:nvPr/>
        </p:nvSpPr>
        <p:spPr>
          <a:xfrm>
            <a:off x="2109150" y="2448262"/>
            <a:ext cx="1643263" cy="7279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b="1" dirty="0" err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Jizreel</a:t>
            </a:r>
            <a:endParaRPr lang="cs-CZ" sz="48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1" name="Podnadpis 2">
            <a:extLst>
              <a:ext uri="{FF2B5EF4-FFF2-40B4-BE49-F238E27FC236}">
                <a16:creationId xmlns:a16="http://schemas.microsoft.com/office/drawing/2014/main" id="{E253D850-9D32-CA94-9A9D-DE3162C5F7E0}"/>
              </a:ext>
            </a:extLst>
          </p:cNvPr>
          <p:cNvSpPr txBox="1">
            <a:spLocks/>
          </p:cNvSpPr>
          <p:nvPr/>
        </p:nvSpPr>
        <p:spPr>
          <a:xfrm>
            <a:off x="8313174" y="3128292"/>
            <a:ext cx="2565175" cy="7887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b="1" dirty="0" err="1">
                <a:solidFill>
                  <a:srgbClr val="39F030"/>
                </a:solidFill>
                <a:effectLst>
                  <a:glow rad="127000">
                    <a:schemeClr val="tx1"/>
                  </a:glow>
                </a:effectLst>
              </a:rPr>
              <a:t>Manasses</a:t>
            </a:r>
            <a:endParaRPr lang="cs-CZ" sz="4800" b="1" dirty="0">
              <a:solidFill>
                <a:srgbClr val="39F03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2" name="Podnadpis 2">
            <a:extLst>
              <a:ext uri="{FF2B5EF4-FFF2-40B4-BE49-F238E27FC236}">
                <a16:creationId xmlns:a16="http://schemas.microsoft.com/office/drawing/2014/main" id="{0A5BD52F-4BA0-04E5-12F2-5F1712C17578}"/>
              </a:ext>
            </a:extLst>
          </p:cNvPr>
          <p:cNvSpPr txBox="1">
            <a:spLocks/>
          </p:cNvSpPr>
          <p:nvPr/>
        </p:nvSpPr>
        <p:spPr>
          <a:xfrm>
            <a:off x="9933444" y="172373"/>
            <a:ext cx="1880414" cy="788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b="1" dirty="0" err="1">
                <a:solidFill>
                  <a:srgbClr val="39F030"/>
                </a:solidFill>
                <a:effectLst>
                  <a:glow rad="127000">
                    <a:schemeClr val="tx1"/>
                  </a:glow>
                </a:effectLst>
              </a:rPr>
              <a:t>Ašer</a:t>
            </a:r>
            <a:endParaRPr lang="cs-CZ" sz="4800" b="1" dirty="0">
              <a:solidFill>
                <a:srgbClr val="39F03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3" name="Podnadpis 2">
            <a:extLst>
              <a:ext uri="{FF2B5EF4-FFF2-40B4-BE49-F238E27FC236}">
                <a16:creationId xmlns:a16="http://schemas.microsoft.com/office/drawing/2014/main" id="{2BFA9840-9562-2C21-2B84-C1B8812F8F02}"/>
              </a:ext>
            </a:extLst>
          </p:cNvPr>
          <p:cNvSpPr txBox="1">
            <a:spLocks/>
          </p:cNvSpPr>
          <p:nvPr/>
        </p:nvSpPr>
        <p:spPr>
          <a:xfrm>
            <a:off x="9933444" y="881056"/>
            <a:ext cx="2200398" cy="788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b="1" dirty="0" err="1">
                <a:solidFill>
                  <a:srgbClr val="39F030"/>
                </a:solidFill>
                <a:effectLst>
                  <a:glow rad="127000">
                    <a:schemeClr val="tx1"/>
                  </a:glow>
                </a:effectLst>
              </a:rPr>
              <a:t>Neftalí</a:t>
            </a:r>
            <a:endParaRPr lang="cs-CZ" sz="4800" b="1" dirty="0">
              <a:solidFill>
                <a:srgbClr val="39F03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4" name="Podnadpis 2">
            <a:extLst>
              <a:ext uri="{FF2B5EF4-FFF2-40B4-BE49-F238E27FC236}">
                <a16:creationId xmlns:a16="http://schemas.microsoft.com/office/drawing/2014/main" id="{EF1C6007-8036-BEA4-1B45-65D40930F379}"/>
              </a:ext>
            </a:extLst>
          </p:cNvPr>
          <p:cNvSpPr txBox="1">
            <a:spLocks/>
          </p:cNvSpPr>
          <p:nvPr/>
        </p:nvSpPr>
        <p:spPr>
          <a:xfrm>
            <a:off x="9933444" y="1625247"/>
            <a:ext cx="2541209" cy="788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b="1" dirty="0" err="1">
                <a:solidFill>
                  <a:srgbClr val="39F030"/>
                </a:solidFill>
                <a:effectLst>
                  <a:glow rad="127000">
                    <a:schemeClr val="tx1"/>
                  </a:glow>
                </a:effectLst>
              </a:rPr>
              <a:t>Zabulón</a:t>
            </a:r>
            <a:endParaRPr lang="cs-CZ" sz="4800" b="1" dirty="0">
              <a:solidFill>
                <a:srgbClr val="39F03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5" name="Šipka: doprava 44">
            <a:extLst>
              <a:ext uri="{FF2B5EF4-FFF2-40B4-BE49-F238E27FC236}">
                <a16:creationId xmlns:a16="http://schemas.microsoft.com/office/drawing/2014/main" id="{B6EF963B-3855-F715-6C7E-5D7E845F3343}"/>
              </a:ext>
            </a:extLst>
          </p:cNvPr>
          <p:cNvSpPr/>
          <p:nvPr/>
        </p:nvSpPr>
        <p:spPr>
          <a:xfrm rot="10508508">
            <a:off x="5944396" y="565609"/>
            <a:ext cx="3780389" cy="179164"/>
          </a:xfrm>
          <a:prstGeom prst="rightArrow">
            <a:avLst/>
          </a:prstGeom>
          <a:solidFill>
            <a:srgbClr val="39F03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0CFD022F-0FA1-767E-44D1-5C4E4EF15C3E}"/>
              </a:ext>
            </a:extLst>
          </p:cNvPr>
          <p:cNvSpPr/>
          <p:nvPr/>
        </p:nvSpPr>
        <p:spPr>
          <a:xfrm rot="10508508">
            <a:off x="5909864" y="2029752"/>
            <a:ext cx="3814109" cy="199753"/>
          </a:xfrm>
          <a:prstGeom prst="rightArrow">
            <a:avLst/>
          </a:prstGeom>
          <a:solidFill>
            <a:srgbClr val="39F03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: doprava 46">
            <a:extLst>
              <a:ext uri="{FF2B5EF4-FFF2-40B4-BE49-F238E27FC236}">
                <a16:creationId xmlns:a16="http://schemas.microsoft.com/office/drawing/2014/main" id="{9A54DDFD-6B03-D186-FD22-C74703DC07B1}"/>
              </a:ext>
            </a:extLst>
          </p:cNvPr>
          <p:cNvSpPr/>
          <p:nvPr/>
        </p:nvSpPr>
        <p:spPr>
          <a:xfrm rot="10508508">
            <a:off x="6158532" y="1316037"/>
            <a:ext cx="3564294" cy="216247"/>
          </a:xfrm>
          <a:prstGeom prst="rightArrow">
            <a:avLst/>
          </a:prstGeom>
          <a:solidFill>
            <a:srgbClr val="39F03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Podnadpis 2">
            <a:extLst>
              <a:ext uri="{FF2B5EF4-FFF2-40B4-BE49-F238E27FC236}">
                <a16:creationId xmlns:a16="http://schemas.microsoft.com/office/drawing/2014/main" id="{99243424-3234-A51D-D46A-C3C8164373F3}"/>
              </a:ext>
            </a:extLst>
          </p:cNvPr>
          <p:cNvSpPr txBox="1">
            <a:spLocks/>
          </p:cNvSpPr>
          <p:nvPr/>
        </p:nvSpPr>
        <p:spPr>
          <a:xfrm rot="16625220">
            <a:off x="5801695" y="4178476"/>
            <a:ext cx="1643263" cy="36398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b="1" dirty="0" err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Midjánci</a:t>
            </a:r>
            <a:endParaRPr lang="cs-CZ" sz="48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9" name="Šipka: doprava 48">
            <a:extLst>
              <a:ext uri="{FF2B5EF4-FFF2-40B4-BE49-F238E27FC236}">
                <a16:creationId xmlns:a16="http://schemas.microsoft.com/office/drawing/2014/main" id="{9523B1B3-94DD-9E55-7863-6225686F9AD5}"/>
              </a:ext>
            </a:extLst>
          </p:cNvPr>
          <p:cNvSpPr/>
          <p:nvPr/>
        </p:nvSpPr>
        <p:spPr>
          <a:xfrm rot="21393060">
            <a:off x="3820987" y="2631816"/>
            <a:ext cx="1742352" cy="2107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25" grpId="0"/>
      <p:bldP spid="8" grpId="0" animBg="1"/>
      <p:bldP spid="12" grpId="0"/>
      <p:bldP spid="27" grpId="0" animBg="1"/>
      <p:bldP spid="28" grpId="0" animBg="1"/>
      <p:bldP spid="39" grpId="0" animBg="1"/>
      <p:bldP spid="37" grpId="0" animBg="1"/>
      <p:bldP spid="18" grpId="0" animBg="1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693B-699D-1392-F9D3-3C570E20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2" y="222250"/>
            <a:ext cx="1741228" cy="14255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Lis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na víno</a:t>
            </a:r>
          </a:p>
        </p:txBody>
      </p:sp>
      <p:pic>
        <p:nvPicPr>
          <p:cNvPr id="6" name="Obrázek 5" descr="Obsah obrázku Zříceniny, území, Dávná historie, Bydlení na útesu&#10;&#10;Obsah generovaný pomocí AI může být nesprávný.">
            <a:extLst>
              <a:ext uri="{FF2B5EF4-FFF2-40B4-BE49-F238E27FC236}">
                <a16:creationId xmlns:a16="http://schemas.microsoft.com/office/drawing/2014/main" id="{55F4D717-DEBB-031B-7A32-7AE5EEAF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2" y="0"/>
            <a:ext cx="980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20B9-C34A-1B4D-D234-84E691275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kica, kresba, umění, ilustrace&#10;&#10;Obsah generovaný pomocí AI může být nesprávný.">
            <a:extLst>
              <a:ext uri="{FF2B5EF4-FFF2-40B4-BE49-F238E27FC236}">
                <a16:creationId xmlns:a16="http://schemas.microsoft.com/office/drawing/2014/main" id="{4E11D8FE-BBFE-F80E-F335-2CB31454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9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228</Words>
  <Application>Microsoft Office PowerPoint</Application>
  <PresentationFormat>Širokoúhlá obrazovka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Candara</vt:lpstr>
      <vt:lpstr>Motiv Office</vt:lpstr>
      <vt:lpstr>Gedeón, udatný hrdina</vt:lpstr>
      <vt:lpstr>Struktura</vt:lpstr>
      <vt:lpstr>Struktura</vt:lpstr>
      <vt:lpstr>Prezentace aplikace PowerPoint</vt:lpstr>
      <vt:lpstr>Midján</vt:lpstr>
      <vt:lpstr>Prezentace aplikace PowerPoint</vt:lpstr>
      <vt:lpstr>Prezentace aplikace PowerPoint</vt:lpstr>
      <vt:lpstr>Lis na víno</vt:lpstr>
      <vt:lpstr>Prezentace aplikace PowerPoint</vt:lpstr>
      <vt:lpstr>Mlácení obilí –  humno /mlat</vt:lpstr>
      <vt:lpstr>Sd 6,13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 Soudců</dc:title>
  <dc:creator>reviewer</dc:creator>
  <cp:lastModifiedBy>Dittrich, Šimon</cp:lastModifiedBy>
  <cp:revision>24</cp:revision>
  <dcterms:created xsi:type="dcterms:W3CDTF">2023-10-05T20:10:42Z</dcterms:created>
  <dcterms:modified xsi:type="dcterms:W3CDTF">2025-10-05T19:21:27Z</dcterms:modified>
</cp:coreProperties>
</file>