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7" r:id="rId3"/>
    <p:sldId id="258" r:id="rId4"/>
    <p:sldId id="281" r:id="rId5"/>
    <p:sldId id="282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FC20"/>
    <a:srgbClr val="56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49" autoAdjust="0"/>
  </p:normalViewPr>
  <p:slideViewPr>
    <p:cSldViewPr snapToGrid="0">
      <p:cViewPr varScale="1">
        <p:scale>
          <a:sx n="60" d="100"/>
          <a:sy n="60" d="100"/>
        </p:scale>
        <p:origin x="76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4A9F5F-7889-F6C1-1AB0-3BA99E53B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19B0F6-EF36-D613-FE09-1E0FC28A8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1A216C-9413-D255-7571-F8214737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B9A9A2-BFBF-E286-910A-0C2253C35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0473AD-A5A6-F265-3EA1-E819707F1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45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32EB01-513B-223E-C5BE-C2EA80D0A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EDBCEC2-4046-5D97-DE68-8FDD21179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C76A0C-FDCA-1916-60E8-F047A520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2F00BA-224E-38D5-2B0F-FA636046C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CCD9E4-3CFB-844C-361F-7DE37842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13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B81D7A1-BC30-3349-1F11-41B19A268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9A7CE17-32EB-8A7D-59BD-ADFA09DB7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E4FE25-0D56-835B-1A16-86920DCA1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BA4B6A-71C6-AAFA-94AA-E3DF6E7F6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729DB5-E6C0-056E-B362-37D0AD65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70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0A20CC-E66C-5A26-A481-05F9EA37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1BE0BD-070E-9141-4806-3CCFB472D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4ADA15-6F47-614A-B4DF-046D1F21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8A4CDC-AEA6-0ABF-11DC-33860BEB3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3C5E51-A34A-A952-FE48-4E261247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810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4E7151-BA6F-9D80-4AF4-04695A1CF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9903B6E-027E-B647-3388-EED98052F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00FA4D-E93A-F564-A313-A3548C22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F52448-DC9A-9007-E9CE-382BA1070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120671-9E32-EC5C-6CE4-B6A3927F9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06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BCC5B1-BD3D-B62C-695F-1F377E04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3DBEFA-555F-4ED9-F5F3-3B1CFAE1C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5DF0621-5310-AD37-225D-8CA0191F0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91FB8D4-5468-9C5F-824C-0B58E179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B8681E8-37F3-F45D-BD71-EFB86823B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F11EA29-ED5A-99DF-AB9D-2905BF0C4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54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548F6C-C7F5-0AA7-A407-0AE5DD0FF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305D09-36C0-B489-49AA-7A3DF37C0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7DE0610-118B-110B-0C1E-73467313F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A74BFEE-801F-B72A-798E-F3ACFB884E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8565592-EF72-AEA3-61BC-F94548468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C5E25DF-DEE7-DE61-A674-42B7B857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8800345-C041-B69C-510B-394317120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493DD3F-3812-59CA-BFB2-2865BB6C3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29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EDB5D1-ABC6-45EA-C866-398536D96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705434-047D-3791-0FB6-7C6DF5C5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ACA9036-E79B-5689-8E2B-6ACEBBBC3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7DD8BE9-3FB9-638E-BDF7-ED7CFF2F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81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620E07D-1443-1212-4561-6C89E0039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06F3206-BEF3-8FCB-3EC9-3ABEF1B7E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289C6B1-81A7-307D-EF7D-04B1CAB2F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27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43361E-0778-1809-30FF-3DEF34DD4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38606E-F107-898F-92A5-36FE03DB6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E01AA8-15C3-64FC-2754-2AD492BB5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BA03BD-6992-39D5-F756-2FC08AA86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7E3DD86-CABA-E0C0-BB7B-80A7B523D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A2294ED-8A5A-8302-984A-B294548D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4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838CCD-F562-081E-4608-F945D1773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44F20A7-1D82-6861-0712-A7F675D2B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61D1C3B-8E4F-4185-F746-5D7A4DA44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5C3670-5B37-F7B1-69AA-B5BC8772E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61BE5A-4B1E-4C03-DCB4-C484B35EE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54215A-D646-200C-D138-CAC785B84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78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411765C-60FB-D5E7-E145-CB3C9CD9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02B08A7-3237-D481-61DB-53F86497C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2A6385-7CAE-5F53-7864-37A6B3042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B5697-CC4F-4FD2-A0C1-B4385C565A8A}" type="datetimeFigureOut">
              <a:rPr lang="cs-CZ" smtClean="0"/>
              <a:t>13.09.2025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AC2C3E-2066-0C43-58D7-0ABB83C22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CF252-454D-6BD8-1F32-025847E6C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B9AC92-F944-4635-A4E6-011B3C5BBD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868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E9C80-F96C-0CC9-27A0-2892CE8BF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skica, kresba, design&#10;&#10;Obsah generovaný pomocí AI může být nesprávný.">
            <a:extLst>
              <a:ext uri="{FF2B5EF4-FFF2-40B4-BE49-F238E27FC236}">
                <a16:creationId xmlns:a16="http://schemas.microsoft.com/office/drawing/2014/main" id="{3FD1E879-1CA9-0FC0-44A0-6DF3329F7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29" b="37830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4" name="Obrázek 3" descr="Obsah obrázku text, skica, kresba, design&#10;&#10;Obsah generovaný pomocí AI může být nesprávný.">
            <a:extLst>
              <a:ext uri="{FF2B5EF4-FFF2-40B4-BE49-F238E27FC236}">
                <a16:creationId xmlns:a16="http://schemas.microsoft.com/office/drawing/2014/main" id="{CD7F1A8B-2D94-7775-7C65-5C596A9A07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D2CDC7"/>
              </a:clrFrom>
              <a:clrTo>
                <a:srgbClr val="D2CDC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7" t="12403" r="64244" b="37210"/>
          <a:stretch>
            <a:fillRect/>
          </a:stretch>
        </p:blipFill>
        <p:spPr>
          <a:xfrm>
            <a:off x="542260" y="850604"/>
            <a:ext cx="3817089" cy="3455581"/>
          </a:xfrm>
          <a:prstGeom prst="rect">
            <a:avLst/>
          </a:prstGeom>
        </p:spPr>
      </p:pic>
      <p:pic>
        <p:nvPicPr>
          <p:cNvPr id="5" name="Obrázek 4" descr="Obsah obrázku text, vizitka, snímek obrazovky, design&#10;&#10;Obsah generovaný pomocí AI může být nesprávný.">
            <a:extLst>
              <a:ext uri="{FF2B5EF4-FFF2-40B4-BE49-F238E27FC236}">
                <a16:creationId xmlns:a16="http://schemas.microsoft.com/office/drawing/2014/main" id="{65334D65-EE02-2260-5B8F-C389F274FF6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D2CDC7"/>
              </a:clrFrom>
              <a:clrTo>
                <a:srgbClr val="D2CDC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75" r="9375" b="52407"/>
          <a:stretch>
            <a:fillRect/>
          </a:stretch>
        </p:blipFill>
        <p:spPr>
          <a:xfrm>
            <a:off x="4800600" y="0"/>
            <a:ext cx="6248400" cy="3263900"/>
          </a:xfrm>
          <a:prstGeom prst="rect">
            <a:avLst/>
          </a:prstGeom>
        </p:spPr>
      </p:pic>
      <p:pic>
        <p:nvPicPr>
          <p:cNvPr id="6" name="Obrázek 5" descr="Obsah obrázku text, vizitka, snímek obrazovky, design&#10;&#10;Obsah generovaný pomocí AI může být nesprávný.">
            <a:extLst>
              <a:ext uri="{FF2B5EF4-FFF2-40B4-BE49-F238E27FC236}">
                <a16:creationId xmlns:a16="http://schemas.microsoft.com/office/drawing/2014/main" id="{01F92049-B56C-F6B5-7745-0CE493486C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D2CDC7"/>
              </a:clrFrom>
              <a:clrTo>
                <a:srgbClr val="D2CDC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42" t="45741" r="18541" b="34629"/>
          <a:stretch>
            <a:fillRect/>
          </a:stretch>
        </p:blipFill>
        <p:spPr>
          <a:xfrm>
            <a:off x="5918200" y="3136900"/>
            <a:ext cx="4013200" cy="1346200"/>
          </a:xfrm>
          <a:prstGeom prst="rect">
            <a:avLst/>
          </a:prstGeom>
        </p:spPr>
      </p:pic>
      <p:pic>
        <p:nvPicPr>
          <p:cNvPr id="7" name="Obrázek 6" descr="Obsah obrázku text, vizitka, snímek obrazovky, design&#10;&#10;Obsah generovaný pomocí AI může být nesprávný.">
            <a:extLst>
              <a:ext uri="{FF2B5EF4-FFF2-40B4-BE49-F238E27FC236}">
                <a16:creationId xmlns:a16="http://schemas.microsoft.com/office/drawing/2014/main" id="{C3B2D576-E785-291E-2578-C08A99FCDF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386" r="8737" b="9193"/>
          <a:stretch>
            <a:fillRect/>
          </a:stretch>
        </p:blipFill>
        <p:spPr>
          <a:xfrm>
            <a:off x="-1" y="4552749"/>
            <a:ext cx="11126805" cy="167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9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96296E-6 L 0.00586 1.086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" y="5432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0.00104 -0.8307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4155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0.61354 0.375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77" y="1879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-0.94141 0.005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7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4D10F-F433-4476-4BAA-F14CF7951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skica, kresba, design&#10;&#10;Obsah generovaný pomocí AI může být nesprávný.">
            <a:extLst>
              <a:ext uri="{FF2B5EF4-FFF2-40B4-BE49-F238E27FC236}">
                <a16:creationId xmlns:a16="http://schemas.microsoft.com/office/drawing/2014/main" id="{6DD0AF4F-2E7F-2E94-0672-8BE70159A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29" b="37830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4" name="Obrázek 3" descr="Obsah obrázku text, skica, kresba, design&#10;&#10;Obsah generovaný pomocí AI může být nesprávný.">
            <a:extLst>
              <a:ext uri="{FF2B5EF4-FFF2-40B4-BE49-F238E27FC236}">
                <a16:creationId xmlns:a16="http://schemas.microsoft.com/office/drawing/2014/main" id="{E6C1F91B-B975-ADAD-2EF4-1B086E55F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7" t="12403" r="64244" b="37210"/>
          <a:stretch>
            <a:fillRect/>
          </a:stretch>
        </p:blipFill>
        <p:spPr>
          <a:xfrm flipH="1">
            <a:off x="7954737" y="3429000"/>
            <a:ext cx="3817089" cy="3455581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0BF62B2-A2EA-277C-E8A8-3090EE97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93142"/>
            <a:ext cx="10515600" cy="1325563"/>
          </a:xfrm>
        </p:spPr>
        <p:txBody>
          <a:bodyPr/>
          <a:lstStyle/>
          <a:p>
            <a:r>
              <a:rPr lang="cs-CZ" dirty="0">
                <a:latin typeface="Posterama" panose="020B0504020200020000" pitchFamily="34" charset="0"/>
                <a:cs typeface="Posterama" panose="020B0504020200020000" pitchFamily="34" charset="0"/>
              </a:rPr>
              <a:t>Bible, kniha Skutků 15,36 – 18,5</a:t>
            </a:r>
          </a:p>
        </p:txBody>
      </p:sp>
    </p:spTree>
    <p:extLst>
      <p:ext uri="{BB962C8B-B14F-4D97-AF65-F5344CB8AC3E}">
        <p14:creationId xmlns:p14="http://schemas.microsoft.com/office/powerpoint/2010/main" val="7132154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8CCF5-3984-47EA-A34A-261ACF8C9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apa, atlas, text&#10;&#10;Obsah generovaný pomocí AI může být nesprávný.">
            <a:extLst>
              <a:ext uri="{FF2B5EF4-FFF2-40B4-BE49-F238E27FC236}">
                <a16:creationId xmlns:a16="http://schemas.microsoft.com/office/drawing/2014/main" id="{3AE534C8-0144-051D-757B-E8A280A851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Volný tvar: obrazec 12">
            <a:extLst>
              <a:ext uri="{FF2B5EF4-FFF2-40B4-BE49-F238E27FC236}">
                <a16:creationId xmlns:a16="http://schemas.microsoft.com/office/drawing/2014/main" id="{58850FC4-7BF4-AA1E-E081-5B2FC9A57FE7}"/>
              </a:ext>
            </a:extLst>
          </p:cNvPr>
          <p:cNvSpPr/>
          <p:nvPr/>
        </p:nvSpPr>
        <p:spPr>
          <a:xfrm>
            <a:off x="9662736" y="4610637"/>
            <a:ext cx="742825" cy="2209263"/>
          </a:xfrm>
          <a:custGeom>
            <a:avLst/>
            <a:gdLst>
              <a:gd name="connsiteX0" fmla="*/ 14664 w 742825"/>
              <a:gd name="connsiteY0" fmla="*/ 2304513 h 2304513"/>
              <a:gd name="connsiteX1" fmla="*/ 14664 w 742825"/>
              <a:gd name="connsiteY1" fmla="*/ 2152113 h 2304513"/>
              <a:gd name="connsiteX2" fmla="*/ 167064 w 742825"/>
              <a:gd name="connsiteY2" fmla="*/ 1894938 h 2304513"/>
              <a:gd name="connsiteX3" fmla="*/ 243264 w 742825"/>
              <a:gd name="connsiteY3" fmla="*/ 1742538 h 2304513"/>
              <a:gd name="connsiteX4" fmla="*/ 414714 w 742825"/>
              <a:gd name="connsiteY4" fmla="*/ 1371063 h 2304513"/>
              <a:gd name="connsiteX5" fmla="*/ 509964 w 742825"/>
              <a:gd name="connsiteY5" fmla="*/ 1190088 h 2304513"/>
              <a:gd name="connsiteX6" fmla="*/ 719514 w 742825"/>
              <a:gd name="connsiteY6" fmla="*/ 847188 h 2304513"/>
              <a:gd name="connsiteX7" fmla="*/ 719514 w 742825"/>
              <a:gd name="connsiteY7" fmla="*/ 466188 h 2304513"/>
              <a:gd name="connsiteX8" fmla="*/ 557589 w 742825"/>
              <a:gd name="connsiteY8" fmla="*/ 47088 h 2304513"/>
              <a:gd name="connsiteX9" fmla="*/ 548064 w 742825"/>
              <a:gd name="connsiteY9" fmla="*/ 28038 h 2304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2825" h="2304513">
                <a:moveTo>
                  <a:pt x="14664" y="2304513"/>
                </a:moveTo>
                <a:cubicBezTo>
                  <a:pt x="1964" y="2262444"/>
                  <a:pt x="-10736" y="2220375"/>
                  <a:pt x="14664" y="2152113"/>
                </a:cubicBezTo>
                <a:cubicBezTo>
                  <a:pt x="40064" y="2083850"/>
                  <a:pt x="128964" y="1963200"/>
                  <a:pt x="167064" y="1894938"/>
                </a:cubicBezTo>
                <a:cubicBezTo>
                  <a:pt x="205164" y="1826675"/>
                  <a:pt x="201989" y="1829850"/>
                  <a:pt x="243264" y="1742538"/>
                </a:cubicBezTo>
                <a:cubicBezTo>
                  <a:pt x="284539" y="1655225"/>
                  <a:pt x="370264" y="1463138"/>
                  <a:pt x="414714" y="1371063"/>
                </a:cubicBezTo>
                <a:cubicBezTo>
                  <a:pt x="459164" y="1278988"/>
                  <a:pt x="459164" y="1277400"/>
                  <a:pt x="509964" y="1190088"/>
                </a:cubicBezTo>
                <a:cubicBezTo>
                  <a:pt x="560764" y="1102775"/>
                  <a:pt x="684589" y="967838"/>
                  <a:pt x="719514" y="847188"/>
                </a:cubicBezTo>
                <a:cubicBezTo>
                  <a:pt x="754439" y="726538"/>
                  <a:pt x="746501" y="599538"/>
                  <a:pt x="719514" y="466188"/>
                </a:cubicBezTo>
                <a:cubicBezTo>
                  <a:pt x="692527" y="332838"/>
                  <a:pt x="586164" y="120113"/>
                  <a:pt x="557589" y="47088"/>
                </a:cubicBezTo>
                <a:cubicBezTo>
                  <a:pt x="529014" y="-25937"/>
                  <a:pt x="538539" y="1050"/>
                  <a:pt x="548064" y="28038"/>
                </a:cubicBezTo>
              </a:path>
            </a:pathLst>
          </a:custGeom>
          <a:noFill/>
          <a:ln w="44450">
            <a:tailEnd type="triangle" w="med" len="med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: obrazec 16">
            <a:extLst>
              <a:ext uri="{FF2B5EF4-FFF2-40B4-BE49-F238E27FC236}">
                <a16:creationId xmlns:a16="http://schemas.microsoft.com/office/drawing/2014/main" id="{B346A299-B1B5-0371-E120-49CD95F43414}"/>
              </a:ext>
            </a:extLst>
          </p:cNvPr>
          <p:cNvSpPr/>
          <p:nvPr/>
        </p:nvSpPr>
        <p:spPr>
          <a:xfrm>
            <a:off x="7959787" y="3609131"/>
            <a:ext cx="2310392" cy="839044"/>
          </a:xfrm>
          <a:custGeom>
            <a:avLst/>
            <a:gdLst>
              <a:gd name="connsiteX0" fmla="*/ 2146238 w 2310392"/>
              <a:gd name="connsiteY0" fmla="*/ 839044 h 839044"/>
              <a:gd name="connsiteX1" fmla="*/ 2155763 w 2310392"/>
              <a:gd name="connsiteY1" fmla="*/ 696169 h 839044"/>
              <a:gd name="connsiteX2" fmla="*/ 2289113 w 2310392"/>
              <a:gd name="connsiteY2" fmla="*/ 496144 h 839044"/>
              <a:gd name="connsiteX3" fmla="*/ 2298638 w 2310392"/>
              <a:gd name="connsiteY3" fmla="*/ 277069 h 839044"/>
              <a:gd name="connsiteX4" fmla="*/ 2174813 w 2310392"/>
              <a:gd name="connsiteY4" fmla="*/ 210394 h 839044"/>
              <a:gd name="connsiteX5" fmla="*/ 1974788 w 2310392"/>
              <a:gd name="connsiteY5" fmla="*/ 210394 h 839044"/>
              <a:gd name="connsiteX6" fmla="*/ 1860488 w 2310392"/>
              <a:gd name="connsiteY6" fmla="*/ 277069 h 839044"/>
              <a:gd name="connsiteX7" fmla="*/ 1727138 w 2310392"/>
              <a:gd name="connsiteY7" fmla="*/ 343744 h 839044"/>
              <a:gd name="connsiteX8" fmla="*/ 1403288 w 2310392"/>
              <a:gd name="connsiteY8" fmla="*/ 296119 h 839044"/>
              <a:gd name="connsiteX9" fmla="*/ 1079438 w 2310392"/>
              <a:gd name="connsiteY9" fmla="*/ 191344 h 839044"/>
              <a:gd name="connsiteX10" fmla="*/ 679388 w 2310392"/>
              <a:gd name="connsiteY10" fmla="*/ 86569 h 839044"/>
              <a:gd name="connsiteX11" fmla="*/ 450788 w 2310392"/>
              <a:gd name="connsiteY11" fmla="*/ 86569 h 839044"/>
              <a:gd name="connsiteX12" fmla="*/ 60263 w 2310392"/>
              <a:gd name="connsiteY12" fmla="*/ 29419 h 839044"/>
              <a:gd name="connsiteX13" fmla="*/ 3113 w 2310392"/>
              <a:gd name="connsiteY13" fmla="*/ 844 h 839044"/>
              <a:gd name="connsiteX14" fmla="*/ 12638 w 2310392"/>
              <a:gd name="connsiteY14" fmla="*/ 10369 h 8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10392" h="839044">
                <a:moveTo>
                  <a:pt x="2146238" y="839044"/>
                </a:moveTo>
                <a:cubicBezTo>
                  <a:pt x="2139094" y="796181"/>
                  <a:pt x="2131951" y="753319"/>
                  <a:pt x="2155763" y="696169"/>
                </a:cubicBezTo>
                <a:cubicBezTo>
                  <a:pt x="2179575" y="639019"/>
                  <a:pt x="2265301" y="565994"/>
                  <a:pt x="2289113" y="496144"/>
                </a:cubicBezTo>
                <a:cubicBezTo>
                  <a:pt x="2312925" y="426294"/>
                  <a:pt x="2317688" y="324694"/>
                  <a:pt x="2298638" y="277069"/>
                </a:cubicBezTo>
                <a:cubicBezTo>
                  <a:pt x="2279588" y="229444"/>
                  <a:pt x="2228788" y="221506"/>
                  <a:pt x="2174813" y="210394"/>
                </a:cubicBezTo>
                <a:cubicBezTo>
                  <a:pt x="2120838" y="199282"/>
                  <a:pt x="2027175" y="199282"/>
                  <a:pt x="1974788" y="210394"/>
                </a:cubicBezTo>
                <a:cubicBezTo>
                  <a:pt x="1922401" y="221506"/>
                  <a:pt x="1860488" y="277069"/>
                  <a:pt x="1860488" y="277069"/>
                </a:cubicBezTo>
                <a:cubicBezTo>
                  <a:pt x="1819213" y="299294"/>
                  <a:pt x="1803338" y="340569"/>
                  <a:pt x="1727138" y="343744"/>
                </a:cubicBezTo>
                <a:cubicBezTo>
                  <a:pt x="1650938" y="346919"/>
                  <a:pt x="1511238" y="321519"/>
                  <a:pt x="1403288" y="296119"/>
                </a:cubicBezTo>
                <a:cubicBezTo>
                  <a:pt x="1295338" y="270719"/>
                  <a:pt x="1200088" y="226269"/>
                  <a:pt x="1079438" y="191344"/>
                </a:cubicBezTo>
                <a:cubicBezTo>
                  <a:pt x="958788" y="156419"/>
                  <a:pt x="784163" y="104031"/>
                  <a:pt x="679388" y="86569"/>
                </a:cubicBezTo>
                <a:cubicBezTo>
                  <a:pt x="574613" y="69107"/>
                  <a:pt x="553975" y="96094"/>
                  <a:pt x="450788" y="86569"/>
                </a:cubicBezTo>
                <a:cubicBezTo>
                  <a:pt x="347601" y="77044"/>
                  <a:pt x="134875" y="43706"/>
                  <a:pt x="60263" y="29419"/>
                </a:cubicBezTo>
                <a:cubicBezTo>
                  <a:pt x="-14349" y="15132"/>
                  <a:pt x="11051" y="4019"/>
                  <a:pt x="3113" y="844"/>
                </a:cubicBezTo>
                <a:cubicBezTo>
                  <a:pt x="-4825" y="-2331"/>
                  <a:pt x="3906" y="4019"/>
                  <a:pt x="12638" y="10369"/>
                </a:cubicBezTo>
              </a:path>
            </a:pathLst>
          </a:custGeom>
          <a:noFill/>
          <a:ln w="38100">
            <a:tailEnd type="triangle" w="med" len="med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: obrazec 17">
            <a:extLst>
              <a:ext uri="{FF2B5EF4-FFF2-40B4-BE49-F238E27FC236}">
                <a16:creationId xmlns:a16="http://schemas.microsoft.com/office/drawing/2014/main" id="{F2173E0B-3F1B-3F46-39AE-47F5AB436D27}"/>
              </a:ext>
            </a:extLst>
          </p:cNvPr>
          <p:cNvSpPr/>
          <p:nvPr/>
        </p:nvSpPr>
        <p:spPr>
          <a:xfrm>
            <a:off x="4476750" y="1805692"/>
            <a:ext cx="3491732" cy="1747133"/>
          </a:xfrm>
          <a:custGeom>
            <a:avLst/>
            <a:gdLst>
              <a:gd name="connsiteX0" fmla="*/ 3448050 w 3491732"/>
              <a:gd name="connsiteY0" fmla="*/ 1747133 h 1747133"/>
              <a:gd name="connsiteX1" fmla="*/ 3400425 w 3491732"/>
              <a:gd name="connsiteY1" fmla="*/ 1651883 h 1747133"/>
              <a:gd name="connsiteX2" fmla="*/ 3457575 w 3491732"/>
              <a:gd name="connsiteY2" fmla="*/ 1518533 h 1747133"/>
              <a:gd name="connsiteX3" fmla="*/ 3476625 w 3491732"/>
              <a:gd name="connsiteY3" fmla="*/ 1366133 h 1747133"/>
              <a:gd name="connsiteX4" fmla="*/ 3228975 w 3491732"/>
              <a:gd name="connsiteY4" fmla="*/ 870833 h 1747133"/>
              <a:gd name="connsiteX5" fmla="*/ 2571750 w 3491732"/>
              <a:gd name="connsiteY5" fmla="*/ 537458 h 1747133"/>
              <a:gd name="connsiteX6" fmla="*/ 1152525 w 3491732"/>
              <a:gd name="connsiteY6" fmla="*/ 346958 h 1747133"/>
              <a:gd name="connsiteX7" fmla="*/ 476250 w 3491732"/>
              <a:gd name="connsiteY7" fmla="*/ 23108 h 1747133"/>
              <a:gd name="connsiteX8" fmla="*/ 0 w 3491732"/>
              <a:gd name="connsiteY8" fmla="*/ 51683 h 174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91732" h="1747133">
                <a:moveTo>
                  <a:pt x="3448050" y="1747133"/>
                </a:moveTo>
                <a:cubicBezTo>
                  <a:pt x="3423443" y="1718558"/>
                  <a:pt x="3398837" y="1689983"/>
                  <a:pt x="3400425" y="1651883"/>
                </a:cubicBezTo>
                <a:cubicBezTo>
                  <a:pt x="3402013" y="1613783"/>
                  <a:pt x="3444875" y="1566158"/>
                  <a:pt x="3457575" y="1518533"/>
                </a:cubicBezTo>
                <a:cubicBezTo>
                  <a:pt x="3470275" y="1470908"/>
                  <a:pt x="3514725" y="1474083"/>
                  <a:pt x="3476625" y="1366133"/>
                </a:cubicBezTo>
                <a:cubicBezTo>
                  <a:pt x="3438525" y="1258183"/>
                  <a:pt x="3379787" y="1008945"/>
                  <a:pt x="3228975" y="870833"/>
                </a:cubicBezTo>
                <a:cubicBezTo>
                  <a:pt x="3078162" y="732720"/>
                  <a:pt x="2917825" y="624770"/>
                  <a:pt x="2571750" y="537458"/>
                </a:cubicBezTo>
                <a:cubicBezTo>
                  <a:pt x="2225675" y="450146"/>
                  <a:pt x="1501775" y="432683"/>
                  <a:pt x="1152525" y="346958"/>
                </a:cubicBezTo>
                <a:cubicBezTo>
                  <a:pt x="803275" y="261233"/>
                  <a:pt x="668337" y="72320"/>
                  <a:pt x="476250" y="23108"/>
                </a:cubicBezTo>
                <a:cubicBezTo>
                  <a:pt x="284162" y="-26105"/>
                  <a:pt x="142081" y="12789"/>
                  <a:pt x="0" y="51683"/>
                </a:cubicBezTo>
              </a:path>
            </a:pathLst>
          </a:custGeom>
          <a:noFill/>
          <a:ln w="38100">
            <a:tailEnd type="triangle" w="med" len="med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: obrazec 18">
            <a:extLst>
              <a:ext uri="{FF2B5EF4-FFF2-40B4-BE49-F238E27FC236}">
                <a16:creationId xmlns:a16="http://schemas.microsoft.com/office/drawing/2014/main" id="{05D8AD1D-137E-B2F6-369F-7615EC5EF147}"/>
              </a:ext>
            </a:extLst>
          </p:cNvPr>
          <p:cNvSpPr/>
          <p:nvPr/>
        </p:nvSpPr>
        <p:spPr>
          <a:xfrm>
            <a:off x="3352445" y="1060385"/>
            <a:ext cx="986012" cy="758890"/>
          </a:xfrm>
          <a:custGeom>
            <a:avLst/>
            <a:gdLst>
              <a:gd name="connsiteX0" fmla="*/ 981430 w 986012"/>
              <a:gd name="connsiteY0" fmla="*/ 758890 h 758890"/>
              <a:gd name="connsiteX1" fmla="*/ 981430 w 986012"/>
              <a:gd name="connsiteY1" fmla="*/ 673165 h 758890"/>
              <a:gd name="connsiteX2" fmla="*/ 933805 w 986012"/>
              <a:gd name="connsiteY2" fmla="*/ 473140 h 758890"/>
              <a:gd name="connsiteX3" fmla="*/ 686155 w 986012"/>
              <a:gd name="connsiteY3" fmla="*/ 282640 h 758890"/>
              <a:gd name="connsiteX4" fmla="*/ 552805 w 986012"/>
              <a:gd name="connsiteY4" fmla="*/ 139765 h 758890"/>
              <a:gd name="connsiteX5" fmla="*/ 38455 w 986012"/>
              <a:gd name="connsiteY5" fmla="*/ 73090 h 758890"/>
              <a:gd name="connsiteX6" fmla="*/ 38455 w 986012"/>
              <a:gd name="connsiteY6" fmla="*/ 6415 h 758890"/>
              <a:gd name="connsiteX7" fmla="*/ 47980 w 986012"/>
              <a:gd name="connsiteY7" fmla="*/ 6415 h 75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6012" h="758890">
                <a:moveTo>
                  <a:pt x="981430" y="758890"/>
                </a:moveTo>
                <a:cubicBezTo>
                  <a:pt x="985398" y="739840"/>
                  <a:pt x="989367" y="720790"/>
                  <a:pt x="981430" y="673165"/>
                </a:cubicBezTo>
                <a:cubicBezTo>
                  <a:pt x="973493" y="625540"/>
                  <a:pt x="983017" y="538227"/>
                  <a:pt x="933805" y="473140"/>
                </a:cubicBezTo>
                <a:cubicBezTo>
                  <a:pt x="884593" y="408053"/>
                  <a:pt x="749655" y="338202"/>
                  <a:pt x="686155" y="282640"/>
                </a:cubicBezTo>
                <a:cubicBezTo>
                  <a:pt x="622655" y="227078"/>
                  <a:pt x="660755" y="174690"/>
                  <a:pt x="552805" y="139765"/>
                </a:cubicBezTo>
                <a:cubicBezTo>
                  <a:pt x="444855" y="104840"/>
                  <a:pt x="124180" y="95315"/>
                  <a:pt x="38455" y="73090"/>
                </a:cubicBezTo>
                <a:cubicBezTo>
                  <a:pt x="-47270" y="50865"/>
                  <a:pt x="36868" y="17527"/>
                  <a:pt x="38455" y="6415"/>
                </a:cubicBezTo>
                <a:cubicBezTo>
                  <a:pt x="40042" y="-4697"/>
                  <a:pt x="44011" y="859"/>
                  <a:pt x="47980" y="6415"/>
                </a:cubicBezTo>
              </a:path>
            </a:pathLst>
          </a:custGeom>
          <a:noFill/>
          <a:ln w="38100">
            <a:solidFill>
              <a:srgbClr val="0070C0"/>
            </a:solidFill>
            <a:tailEnd type="triangle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vojový diagram: spojnice 19">
            <a:extLst>
              <a:ext uri="{FF2B5EF4-FFF2-40B4-BE49-F238E27FC236}">
                <a16:creationId xmlns:a16="http://schemas.microsoft.com/office/drawing/2014/main" id="{6180342E-7FAF-47A5-C742-26936C967AB7}"/>
              </a:ext>
            </a:extLst>
          </p:cNvPr>
          <p:cNvSpPr/>
          <p:nvPr/>
        </p:nvSpPr>
        <p:spPr>
          <a:xfrm>
            <a:off x="10125099" y="4510356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vojový diagram: spojnice 20">
            <a:extLst>
              <a:ext uri="{FF2B5EF4-FFF2-40B4-BE49-F238E27FC236}">
                <a16:creationId xmlns:a16="http://schemas.microsoft.com/office/drawing/2014/main" id="{32210183-74B1-3D2C-8C4A-CB38507B04DB}"/>
              </a:ext>
            </a:extLst>
          </p:cNvPr>
          <p:cNvSpPr/>
          <p:nvPr/>
        </p:nvSpPr>
        <p:spPr>
          <a:xfrm>
            <a:off x="7932482" y="3573131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vojový diagram: spojnice 21">
            <a:extLst>
              <a:ext uri="{FF2B5EF4-FFF2-40B4-BE49-F238E27FC236}">
                <a16:creationId xmlns:a16="http://schemas.microsoft.com/office/drawing/2014/main" id="{2271D326-690E-90D4-6C45-59874282B67E}"/>
              </a:ext>
            </a:extLst>
          </p:cNvPr>
          <p:cNvSpPr/>
          <p:nvPr/>
        </p:nvSpPr>
        <p:spPr>
          <a:xfrm>
            <a:off x="4371603" y="1819275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ývojový diagram: spojnice 22">
            <a:extLst>
              <a:ext uri="{FF2B5EF4-FFF2-40B4-BE49-F238E27FC236}">
                <a16:creationId xmlns:a16="http://schemas.microsoft.com/office/drawing/2014/main" id="{C6F91EDA-BA8F-CD76-A1AE-CB30A214C144}"/>
              </a:ext>
            </a:extLst>
          </p:cNvPr>
          <p:cNvSpPr/>
          <p:nvPr/>
        </p:nvSpPr>
        <p:spPr>
          <a:xfrm>
            <a:off x="3352445" y="1024385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61BA168-00B5-87E8-0C9B-BFB105E47043}"/>
              </a:ext>
            </a:extLst>
          </p:cNvPr>
          <p:cNvSpPr txBox="1">
            <a:spLocks/>
          </p:cNvSpPr>
          <p:nvPr/>
        </p:nvSpPr>
        <p:spPr>
          <a:xfrm>
            <a:off x="10091504" y="4269043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Antiochie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CF15C1D1-AD88-A614-D786-9228317CFAA2}"/>
              </a:ext>
            </a:extLst>
          </p:cNvPr>
          <p:cNvSpPr txBox="1">
            <a:spLocks/>
          </p:cNvSpPr>
          <p:nvPr/>
        </p:nvSpPr>
        <p:spPr>
          <a:xfrm>
            <a:off x="6222616" y="3474028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Lystra</a:t>
            </a:r>
            <a:endParaRPr lang="cs-CZ" sz="2800" b="1" dirty="0">
              <a:effectLst>
                <a:glow rad="495300">
                  <a:srgbClr val="3FFC20">
                    <a:alpha val="78000"/>
                  </a:srgbClr>
                </a:glow>
              </a:effectLst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5D66E32D-36EB-0717-DADA-8A78A8E134C4}"/>
              </a:ext>
            </a:extLst>
          </p:cNvPr>
          <p:cNvSpPr txBox="1">
            <a:spLocks/>
          </p:cNvSpPr>
          <p:nvPr/>
        </p:nvSpPr>
        <p:spPr>
          <a:xfrm>
            <a:off x="3266562" y="1989139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Troada</a:t>
            </a:r>
            <a:endParaRPr lang="cs-CZ" sz="2800" b="1" dirty="0">
              <a:effectLst>
                <a:glow rad="495300">
                  <a:srgbClr val="3FFC20">
                    <a:alpha val="78000"/>
                  </a:srgbClr>
                </a:glow>
              </a:effectLst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9C9A4936-92CE-2D37-84A8-752C81555236}"/>
              </a:ext>
            </a:extLst>
          </p:cNvPr>
          <p:cNvSpPr txBox="1">
            <a:spLocks/>
          </p:cNvSpPr>
          <p:nvPr/>
        </p:nvSpPr>
        <p:spPr>
          <a:xfrm>
            <a:off x="3266562" y="576072"/>
            <a:ext cx="3024510" cy="66376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Neapol / Filipy</a:t>
            </a:r>
          </a:p>
        </p:txBody>
      </p:sp>
    </p:spTree>
    <p:extLst>
      <p:ext uri="{BB962C8B-B14F-4D97-AF65-F5344CB8AC3E}">
        <p14:creationId xmlns:p14="http://schemas.microsoft.com/office/powerpoint/2010/main" val="3341935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D5CD2-8E8F-B697-4BDE-E9AA83E07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apa, atlas, text&#10;&#10;Obsah generovaný pomocí AI může být nesprávný.">
            <a:extLst>
              <a:ext uri="{FF2B5EF4-FFF2-40B4-BE49-F238E27FC236}">
                <a16:creationId xmlns:a16="http://schemas.microsoft.com/office/drawing/2014/main" id="{D98A91BA-F4CF-2F54-ED60-59CC00AB2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" t="11418" r="44951" b="3592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Volný tvar: obrazec 18">
            <a:extLst>
              <a:ext uri="{FF2B5EF4-FFF2-40B4-BE49-F238E27FC236}">
                <a16:creationId xmlns:a16="http://schemas.microsoft.com/office/drawing/2014/main" id="{39A30A24-D39E-E2F0-F909-663319D7CB79}"/>
              </a:ext>
            </a:extLst>
          </p:cNvPr>
          <p:cNvSpPr/>
          <p:nvPr/>
        </p:nvSpPr>
        <p:spPr>
          <a:xfrm>
            <a:off x="5826869" y="476655"/>
            <a:ext cx="1894692" cy="1572230"/>
          </a:xfrm>
          <a:custGeom>
            <a:avLst/>
            <a:gdLst>
              <a:gd name="connsiteX0" fmla="*/ 981430 w 986012"/>
              <a:gd name="connsiteY0" fmla="*/ 758890 h 758890"/>
              <a:gd name="connsiteX1" fmla="*/ 981430 w 986012"/>
              <a:gd name="connsiteY1" fmla="*/ 673165 h 758890"/>
              <a:gd name="connsiteX2" fmla="*/ 933805 w 986012"/>
              <a:gd name="connsiteY2" fmla="*/ 473140 h 758890"/>
              <a:gd name="connsiteX3" fmla="*/ 686155 w 986012"/>
              <a:gd name="connsiteY3" fmla="*/ 282640 h 758890"/>
              <a:gd name="connsiteX4" fmla="*/ 552805 w 986012"/>
              <a:gd name="connsiteY4" fmla="*/ 139765 h 758890"/>
              <a:gd name="connsiteX5" fmla="*/ 38455 w 986012"/>
              <a:gd name="connsiteY5" fmla="*/ 73090 h 758890"/>
              <a:gd name="connsiteX6" fmla="*/ 38455 w 986012"/>
              <a:gd name="connsiteY6" fmla="*/ 6415 h 758890"/>
              <a:gd name="connsiteX7" fmla="*/ 47980 w 986012"/>
              <a:gd name="connsiteY7" fmla="*/ 6415 h 75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6012" h="758890">
                <a:moveTo>
                  <a:pt x="981430" y="758890"/>
                </a:moveTo>
                <a:cubicBezTo>
                  <a:pt x="985398" y="739840"/>
                  <a:pt x="989367" y="720790"/>
                  <a:pt x="981430" y="673165"/>
                </a:cubicBezTo>
                <a:cubicBezTo>
                  <a:pt x="973493" y="625540"/>
                  <a:pt x="983017" y="538227"/>
                  <a:pt x="933805" y="473140"/>
                </a:cubicBezTo>
                <a:cubicBezTo>
                  <a:pt x="884593" y="408053"/>
                  <a:pt x="749655" y="338202"/>
                  <a:pt x="686155" y="282640"/>
                </a:cubicBezTo>
                <a:cubicBezTo>
                  <a:pt x="622655" y="227078"/>
                  <a:pt x="660755" y="174690"/>
                  <a:pt x="552805" y="139765"/>
                </a:cubicBezTo>
                <a:cubicBezTo>
                  <a:pt x="444855" y="104840"/>
                  <a:pt x="124180" y="95315"/>
                  <a:pt x="38455" y="73090"/>
                </a:cubicBezTo>
                <a:cubicBezTo>
                  <a:pt x="-47270" y="50865"/>
                  <a:pt x="36868" y="17527"/>
                  <a:pt x="38455" y="6415"/>
                </a:cubicBezTo>
                <a:cubicBezTo>
                  <a:pt x="40042" y="-4697"/>
                  <a:pt x="44011" y="859"/>
                  <a:pt x="47980" y="6415"/>
                </a:cubicBezTo>
              </a:path>
            </a:pathLst>
          </a:custGeom>
          <a:noFill/>
          <a:ln w="38100">
            <a:solidFill>
              <a:srgbClr val="0070C0"/>
            </a:solidFill>
            <a:tailEnd type="triangle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: obrazec 17">
            <a:extLst>
              <a:ext uri="{FF2B5EF4-FFF2-40B4-BE49-F238E27FC236}">
                <a16:creationId xmlns:a16="http://schemas.microsoft.com/office/drawing/2014/main" id="{FF5CBDE9-804D-7C46-8B13-880056363A57}"/>
              </a:ext>
            </a:extLst>
          </p:cNvPr>
          <p:cNvSpPr/>
          <p:nvPr/>
        </p:nvSpPr>
        <p:spPr>
          <a:xfrm>
            <a:off x="7947499" y="1945532"/>
            <a:ext cx="6817637" cy="3258132"/>
          </a:xfrm>
          <a:custGeom>
            <a:avLst/>
            <a:gdLst>
              <a:gd name="connsiteX0" fmla="*/ 3448050 w 3491732"/>
              <a:gd name="connsiteY0" fmla="*/ 1747133 h 1747133"/>
              <a:gd name="connsiteX1" fmla="*/ 3400425 w 3491732"/>
              <a:gd name="connsiteY1" fmla="*/ 1651883 h 1747133"/>
              <a:gd name="connsiteX2" fmla="*/ 3457575 w 3491732"/>
              <a:gd name="connsiteY2" fmla="*/ 1518533 h 1747133"/>
              <a:gd name="connsiteX3" fmla="*/ 3476625 w 3491732"/>
              <a:gd name="connsiteY3" fmla="*/ 1366133 h 1747133"/>
              <a:gd name="connsiteX4" fmla="*/ 3228975 w 3491732"/>
              <a:gd name="connsiteY4" fmla="*/ 870833 h 1747133"/>
              <a:gd name="connsiteX5" fmla="*/ 2571750 w 3491732"/>
              <a:gd name="connsiteY5" fmla="*/ 537458 h 1747133"/>
              <a:gd name="connsiteX6" fmla="*/ 1152525 w 3491732"/>
              <a:gd name="connsiteY6" fmla="*/ 346958 h 1747133"/>
              <a:gd name="connsiteX7" fmla="*/ 476250 w 3491732"/>
              <a:gd name="connsiteY7" fmla="*/ 23108 h 1747133"/>
              <a:gd name="connsiteX8" fmla="*/ 0 w 3491732"/>
              <a:gd name="connsiteY8" fmla="*/ 51683 h 174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91732" h="1747133">
                <a:moveTo>
                  <a:pt x="3448050" y="1747133"/>
                </a:moveTo>
                <a:cubicBezTo>
                  <a:pt x="3423443" y="1718558"/>
                  <a:pt x="3398837" y="1689983"/>
                  <a:pt x="3400425" y="1651883"/>
                </a:cubicBezTo>
                <a:cubicBezTo>
                  <a:pt x="3402013" y="1613783"/>
                  <a:pt x="3444875" y="1566158"/>
                  <a:pt x="3457575" y="1518533"/>
                </a:cubicBezTo>
                <a:cubicBezTo>
                  <a:pt x="3470275" y="1470908"/>
                  <a:pt x="3514725" y="1474083"/>
                  <a:pt x="3476625" y="1366133"/>
                </a:cubicBezTo>
                <a:cubicBezTo>
                  <a:pt x="3438525" y="1258183"/>
                  <a:pt x="3379787" y="1008945"/>
                  <a:pt x="3228975" y="870833"/>
                </a:cubicBezTo>
                <a:cubicBezTo>
                  <a:pt x="3078162" y="732720"/>
                  <a:pt x="2917825" y="624770"/>
                  <a:pt x="2571750" y="537458"/>
                </a:cubicBezTo>
                <a:cubicBezTo>
                  <a:pt x="2225675" y="450146"/>
                  <a:pt x="1501775" y="432683"/>
                  <a:pt x="1152525" y="346958"/>
                </a:cubicBezTo>
                <a:cubicBezTo>
                  <a:pt x="803275" y="261233"/>
                  <a:pt x="668337" y="72320"/>
                  <a:pt x="476250" y="23108"/>
                </a:cubicBezTo>
                <a:cubicBezTo>
                  <a:pt x="284162" y="-26105"/>
                  <a:pt x="142081" y="12789"/>
                  <a:pt x="0" y="51683"/>
                </a:cubicBezTo>
              </a:path>
            </a:pathLst>
          </a:custGeom>
          <a:noFill/>
          <a:ln w="38100">
            <a:tailEnd type="triangle" w="med" len="med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Volný tvar: obrazec 3">
            <a:extLst>
              <a:ext uri="{FF2B5EF4-FFF2-40B4-BE49-F238E27FC236}">
                <a16:creationId xmlns:a16="http://schemas.microsoft.com/office/drawing/2014/main" id="{280800C1-CED3-B9FB-22E0-FEFB6AD1FB54}"/>
              </a:ext>
            </a:extLst>
          </p:cNvPr>
          <p:cNvSpPr/>
          <p:nvPr/>
        </p:nvSpPr>
        <p:spPr>
          <a:xfrm>
            <a:off x="4300538" y="360514"/>
            <a:ext cx="1609725" cy="634849"/>
          </a:xfrm>
          <a:custGeom>
            <a:avLst/>
            <a:gdLst>
              <a:gd name="connsiteX0" fmla="*/ 1609725 w 1609725"/>
              <a:gd name="connsiteY0" fmla="*/ 58586 h 634849"/>
              <a:gd name="connsiteX1" fmla="*/ 1552575 w 1609725"/>
              <a:gd name="connsiteY1" fmla="*/ 1436 h 634849"/>
              <a:gd name="connsiteX2" fmla="*/ 1457325 w 1609725"/>
              <a:gd name="connsiteY2" fmla="*/ 25249 h 634849"/>
              <a:gd name="connsiteX3" fmla="*/ 1276350 w 1609725"/>
              <a:gd name="connsiteY3" fmla="*/ 110974 h 634849"/>
              <a:gd name="connsiteX4" fmla="*/ 1214437 w 1609725"/>
              <a:gd name="connsiteY4" fmla="*/ 182411 h 634849"/>
              <a:gd name="connsiteX5" fmla="*/ 914400 w 1609725"/>
              <a:gd name="connsiteY5" fmla="*/ 306236 h 634849"/>
              <a:gd name="connsiteX6" fmla="*/ 790575 w 1609725"/>
              <a:gd name="connsiteY6" fmla="*/ 320524 h 634849"/>
              <a:gd name="connsiteX7" fmla="*/ 604837 w 1609725"/>
              <a:gd name="connsiteY7" fmla="*/ 463399 h 634849"/>
              <a:gd name="connsiteX8" fmla="*/ 452437 w 1609725"/>
              <a:gd name="connsiteY8" fmla="*/ 568174 h 634849"/>
              <a:gd name="connsiteX9" fmla="*/ 161925 w 1609725"/>
              <a:gd name="connsiteY9" fmla="*/ 611036 h 634849"/>
              <a:gd name="connsiteX10" fmla="*/ 0 w 1609725"/>
              <a:gd name="connsiteY10" fmla="*/ 634849 h 634849"/>
              <a:gd name="connsiteX11" fmla="*/ 0 w 1609725"/>
              <a:gd name="connsiteY11" fmla="*/ 634849 h 634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09725" h="634849">
                <a:moveTo>
                  <a:pt x="1609725" y="58586"/>
                </a:moveTo>
                <a:cubicBezTo>
                  <a:pt x="1593850" y="32789"/>
                  <a:pt x="1577975" y="6992"/>
                  <a:pt x="1552575" y="1436"/>
                </a:cubicBezTo>
                <a:cubicBezTo>
                  <a:pt x="1527175" y="-4120"/>
                  <a:pt x="1503362" y="6993"/>
                  <a:pt x="1457325" y="25249"/>
                </a:cubicBezTo>
                <a:cubicBezTo>
                  <a:pt x="1411288" y="43505"/>
                  <a:pt x="1316831" y="84780"/>
                  <a:pt x="1276350" y="110974"/>
                </a:cubicBezTo>
                <a:cubicBezTo>
                  <a:pt x="1235869" y="137168"/>
                  <a:pt x="1274762" y="149867"/>
                  <a:pt x="1214437" y="182411"/>
                </a:cubicBezTo>
                <a:cubicBezTo>
                  <a:pt x="1154112" y="214955"/>
                  <a:pt x="985044" y="283217"/>
                  <a:pt x="914400" y="306236"/>
                </a:cubicBezTo>
                <a:cubicBezTo>
                  <a:pt x="843756" y="329255"/>
                  <a:pt x="842169" y="294330"/>
                  <a:pt x="790575" y="320524"/>
                </a:cubicBezTo>
                <a:cubicBezTo>
                  <a:pt x="738981" y="346718"/>
                  <a:pt x="661193" y="422124"/>
                  <a:pt x="604837" y="463399"/>
                </a:cubicBezTo>
                <a:cubicBezTo>
                  <a:pt x="548481" y="504674"/>
                  <a:pt x="526256" y="543568"/>
                  <a:pt x="452437" y="568174"/>
                </a:cubicBezTo>
                <a:cubicBezTo>
                  <a:pt x="378618" y="592780"/>
                  <a:pt x="161925" y="611036"/>
                  <a:pt x="161925" y="611036"/>
                </a:cubicBezTo>
                <a:lnTo>
                  <a:pt x="0" y="634849"/>
                </a:lnTo>
                <a:lnTo>
                  <a:pt x="0" y="634849"/>
                </a:lnTo>
              </a:path>
            </a:pathLst>
          </a:custGeom>
          <a:noFill/>
          <a:ln w="38100">
            <a:tailEnd type="triangle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Volný tvar: obrazec 4">
            <a:extLst>
              <a:ext uri="{FF2B5EF4-FFF2-40B4-BE49-F238E27FC236}">
                <a16:creationId xmlns:a16="http://schemas.microsoft.com/office/drawing/2014/main" id="{BA1F4697-355D-F36E-A261-CE171BF5D51A}"/>
              </a:ext>
            </a:extLst>
          </p:cNvPr>
          <p:cNvSpPr/>
          <p:nvPr/>
        </p:nvSpPr>
        <p:spPr>
          <a:xfrm>
            <a:off x="3371850" y="923648"/>
            <a:ext cx="776288" cy="190777"/>
          </a:xfrm>
          <a:custGeom>
            <a:avLst/>
            <a:gdLst>
              <a:gd name="connsiteX0" fmla="*/ 776288 w 776288"/>
              <a:gd name="connsiteY0" fmla="*/ 5040 h 190777"/>
              <a:gd name="connsiteX1" fmla="*/ 690563 w 776288"/>
              <a:gd name="connsiteY1" fmla="*/ 5040 h 190777"/>
              <a:gd name="connsiteX2" fmla="*/ 519113 w 776288"/>
              <a:gd name="connsiteY2" fmla="*/ 57427 h 190777"/>
              <a:gd name="connsiteX3" fmla="*/ 447675 w 776288"/>
              <a:gd name="connsiteY3" fmla="*/ 105052 h 190777"/>
              <a:gd name="connsiteX4" fmla="*/ 185738 w 776288"/>
              <a:gd name="connsiteY4" fmla="*/ 152677 h 190777"/>
              <a:gd name="connsiteX5" fmla="*/ 0 w 776288"/>
              <a:gd name="connsiteY5" fmla="*/ 190777 h 190777"/>
              <a:gd name="connsiteX6" fmla="*/ 0 w 776288"/>
              <a:gd name="connsiteY6" fmla="*/ 190777 h 190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6288" h="190777">
                <a:moveTo>
                  <a:pt x="776288" y="5040"/>
                </a:moveTo>
                <a:cubicBezTo>
                  <a:pt x="754856" y="674"/>
                  <a:pt x="733425" y="-3691"/>
                  <a:pt x="690563" y="5040"/>
                </a:cubicBezTo>
                <a:cubicBezTo>
                  <a:pt x="647701" y="13771"/>
                  <a:pt x="559594" y="40758"/>
                  <a:pt x="519113" y="57427"/>
                </a:cubicBezTo>
                <a:cubicBezTo>
                  <a:pt x="478632" y="74096"/>
                  <a:pt x="503237" y="89177"/>
                  <a:pt x="447675" y="105052"/>
                </a:cubicBezTo>
                <a:cubicBezTo>
                  <a:pt x="392113" y="120927"/>
                  <a:pt x="185738" y="152677"/>
                  <a:pt x="185738" y="152677"/>
                </a:cubicBezTo>
                <a:cubicBezTo>
                  <a:pt x="111126" y="166964"/>
                  <a:pt x="0" y="190777"/>
                  <a:pt x="0" y="190777"/>
                </a:cubicBezTo>
                <a:lnTo>
                  <a:pt x="0" y="190777"/>
                </a:lnTo>
              </a:path>
            </a:pathLst>
          </a:custGeom>
          <a:noFill/>
          <a:ln w="38100">
            <a:tailEnd type="triangle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: obrazec 5">
            <a:extLst>
              <a:ext uri="{FF2B5EF4-FFF2-40B4-BE49-F238E27FC236}">
                <a16:creationId xmlns:a16="http://schemas.microsoft.com/office/drawing/2014/main" id="{92043337-9ABB-2820-E08B-743049E2F70C}"/>
              </a:ext>
            </a:extLst>
          </p:cNvPr>
          <p:cNvSpPr/>
          <p:nvPr/>
        </p:nvSpPr>
        <p:spPr>
          <a:xfrm>
            <a:off x="3376613" y="1152525"/>
            <a:ext cx="361950" cy="76200"/>
          </a:xfrm>
          <a:custGeom>
            <a:avLst/>
            <a:gdLst>
              <a:gd name="connsiteX0" fmla="*/ 0 w 361950"/>
              <a:gd name="connsiteY0" fmla="*/ 0 h 76200"/>
              <a:gd name="connsiteX1" fmla="*/ 209550 w 361950"/>
              <a:gd name="connsiteY1" fmla="*/ 14288 h 76200"/>
              <a:gd name="connsiteX2" fmla="*/ 361950 w 361950"/>
              <a:gd name="connsiteY2" fmla="*/ 76200 h 76200"/>
              <a:gd name="connsiteX3" fmla="*/ 361950 w 361950"/>
              <a:gd name="connsiteY3" fmla="*/ 7620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950" h="76200">
                <a:moveTo>
                  <a:pt x="0" y="0"/>
                </a:moveTo>
                <a:cubicBezTo>
                  <a:pt x="74612" y="794"/>
                  <a:pt x="149225" y="1588"/>
                  <a:pt x="209550" y="14288"/>
                </a:cubicBezTo>
                <a:cubicBezTo>
                  <a:pt x="269875" y="26988"/>
                  <a:pt x="361950" y="76200"/>
                  <a:pt x="361950" y="76200"/>
                </a:cubicBezTo>
                <a:lnTo>
                  <a:pt x="361950" y="76200"/>
                </a:lnTo>
              </a:path>
            </a:pathLst>
          </a:custGeom>
          <a:noFill/>
          <a:ln w="38100">
            <a:tailEnd type="triangle"/>
          </a:ln>
          <a:effectLst>
            <a:glow rad="190500">
              <a:srgbClr val="56F4F4">
                <a:alpha val="4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: obrazec 7">
            <a:extLst>
              <a:ext uri="{FF2B5EF4-FFF2-40B4-BE49-F238E27FC236}">
                <a16:creationId xmlns:a16="http://schemas.microsoft.com/office/drawing/2014/main" id="{2802913D-539D-E262-C567-A5E31DDE3E98}"/>
              </a:ext>
            </a:extLst>
          </p:cNvPr>
          <p:cNvSpPr/>
          <p:nvPr/>
        </p:nvSpPr>
        <p:spPr>
          <a:xfrm>
            <a:off x="4108450" y="4476654"/>
            <a:ext cx="901700" cy="275961"/>
          </a:xfrm>
          <a:custGeom>
            <a:avLst/>
            <a:gdLst>
              <a:gd name="connsiteX0" fmla="*/ 901700 w 901700"/>
              <a:gd name="connsiteY0" fmla="*/ 190596 h 275961"/>
              <a:gd name="connsiteX1" fmla="*/ 857250 w 901700"/>
              <a:gd name="connsiteY1" fmla="*/ 69946 h 275961"/>
              <a:gd name="connsiteX2" fmla="*/ 717550 w 901700"/>
              <a:gd name="connsiteY2" fmla="*/ 6446 h 275961"/>
              <a:gd name="connsiteX3" fmla="*/ 577850 w 901700"/>
              <a:gd name="connsiteY3" fmla="*/ 6446 h 275961"/>
              <a:gd name="connsiteX4" fmla="*/ 311150 w 901700"/>
              <a:gd name="connsiteY4" fmla="*/ 44546 h 275961"/>
              <a:gd name="connsiteX5" fmla="*/ 209550 w 901700"/>
              <a:gd name="connsiteY5" fmla="*/ 171546 h 275961"/>
              <a:gd name="connsiteX6" fmla="*/ 44450 w 901700"/>
              <a:gd name="connsiteY6" fmla="*/ 266796 h 275961"/>
              <a:gd name="connsiteX7" fmla="*/ 0 w 901700"/>
              <a:gd name="connsiteY7" fmla="*/ 266796 h 275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1700" h="275961">
                <a:moveTo>
                  <a:pt x="901700" y="190596"/>
                </a:moveTo>
                <a:cubicBezTo>
                  <a:pt x="894821" y="145617"/>
                  <a:pt x="887942" y="100638"/>
                  <a:pt x="857250" y="69946"/>
                </a:cubicBezTo>
                <a:cubicBezTo>
                  <a:pt x="826558" y="39254"/>
                  <a:pt x="764117" y="17029"/>
                  <a:pt x="717550" y="6446"/>
                </a:cubicBezTo>
                <a:cubicBezTo>
                  <a:pt x="670983" y="-4137"/>
                  <a:pt x="645583" y="96"/>
                  <a:pt x="577850" y="6446"/>
                </a:cubicBezTo>
                <a:cubicBezTo>
                  <a:pt x="510117" y="12796"/>
                  <a:pt x="372533" y="17029"/>
                  <a:pt x="311150" y="44546"/>
                </a:cubicBezTo>
                <a:cubicBezTo>
                  <a:pt x="249767" y="72063"/>
                  <a:pt x="254000" y="134504"/>
                  <a:pt x="209550" y="171546"/>
                </a:cubicBezTo>
                <a:cubicBezTo>
                  <a:pt x="165100" y="208588"/>
                  <a:pt x="79375" y="250921"/>
                  <a:pt x="44450" y="266796"/>
                </a:cubicBezTo>
                <a:cubicBezTo>
                  <a:pt x="9525" y="282671"/>
                  <a:pt x="4762" y="274733"/>
                  <a:pt x="0" y="266796"/>
                </a:cubicBezTo>
              </a:path>
            </a:pathLst>
          </a:custGeom>
          <a:noFill/>
          <a:ln w="38100">
            <a:tailEnd type="triangle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: obrazec 11">
            <a:extLst>
              <a:ext uri="{FF2B5EF4-FFF2-40B4-BE49-F238E27FC236}">
                <a16:creationId xmlns:a16="http://schemas.microsoft.com/office/drawing/2014/main" id="{8A888353-167E-8ABA-C835-6AE341870FF4}"/>
              </a:ext>
            </a:extLst>
          </p:cNvPr>
          <p:cNvSpPr/>
          <p:nvPr/>
        </p:nvSpPr>
        <p:spPr>
          <a:xfrm>
            <a:off x="4908232" y="4806950"/>
            <a:ext cx="368618" cy="463550"/>
          </a:xfrm>
          <a:custGeom>
            <a:avLst/>
            <a:gdLst>
              <a:gd name="connsiteX0" fmla="*/ 368618 w 368618"/>
              <a:gd name="connsiteY0" fmla="*/ 463550 h 463550"/>
              <a:gd name="connsiteX1" fmla="*/ 190818 w 368618"/>
              <a:gd name="connsiteY1" fmla="*/ 444500 h 463550"/>
              <a:gd name="connsiteX2" fmla="*/ 89218 w 368618"/>
              <a:gd name="connsiteY2" fmla="*/ 361950 h 463550"/>
              <a:gd name="connsiteX3" fmla="*/ 318 w 368618"/>
              <a:gd name="connsiteY3" fmla="*/ 196850 h 463550"/>
              <a:gd name="connsiteX4" fmla="*/ 57468 w 368618"/>
              <a:gd name="connsiteY4" fmla="*/ 0 h 463550"/>
              <a:gd name="connsiteX5" fmla="*/ 57468 w 368618"/>
              <a:gd name="connsiteY5" fmla="*/ 0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8618" h="463550">
                <a:moveTo>
                  <a:pt x="368618" y="463550"/>
                </a:moveTo>
                <a:cubicBezTo>
                  <a:pt x="303001" y="462491"/>
                  <a:pt x="237385" y="461433"/>
                  <a:pt x="190818" y="444500"/>
                </a:cubicBezTo>
                <a:cubicBezTo>
                  <a:pt x="144251" y="427567"/>
                  <a:pt x="120968" y="403225"/>
                  <a:pt x="89218" y="361950"/>
                </a:cubicBezTo>
                <a:cubicBezTo>
                  <a:pt x="57468" y="320675"/>
                  <a:pt x="5610" y="257175"/>
                  <a:pt x="318" y="196850"/>
                </a:cubicBezTo>
                <a:cubicBezTo>
                  <a:pt x="-4974" y="136525"/>
                  <a:pt x="57468" y="0"/>
                  <a:pt x="57468" y="0"/>
                </a:cubicBezTo>
                <a:lnTo>
                  <a:pt x="57468" y="0"/>
                </a:lnTo>
              </a:path>
            </a:pathLst>
          </a:custGeom>
          <a:noFill/>
          <a:ln w="38100">
            <a:solidFill>
              <a:srgbClr val="0070C0"/>
            </a:solidFill>
            <a:tailEnd type="triangle"/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: obrazec 8">
            <a:extLst>
              <a:ext uri="{FF2B5EF4-FFF2-40B4-BE49-F238E27FC236}">
                <a16:creationId xmlns:a16="http://schemas.microsoft.com/office/drawing/2014/main" id="{23A5F267-F9F3-9683-6D64-CAAAC1083149}"/>
              </a:ext>
            </a:extLst>
          </p:cNvPr>
          <p:cNvSpPr/>
          <p:nvPr/>
        </p:nvSpPr>
        <p:spPr>
          <a:xfrm>
            <a:off x="3835400" y="1244600"/>
            <a:ext cx="2025859" cy="4032250"/>
          </a:xfrm>
          <a:custGeom>
            <a:avLst/>
            <a:gdLst>
              <a:gd name="connsiteX0" fmla="*/ 0 w 2025859"/>
              <a:gd name="connsiteY0" fmla="*/ 0 h 4032250"/>
              <a:gd name="connsiteX1" fmla="*/ 177800 w 2025859"/>
              <a:gd name="connsiteY1" fmla="*/ 63500 h 4032250"/>
              <a:gd name="connsiteX2" fmla="*/ 146050 w 2025859"/>
              <a:gd name="connsiteY2" fmla="*/ 228600 h 4032250"/>
              <a:gd name="connsiteX3" fmla="*/ 38100 w 2025859"/>
              <a:gd name="connsiteY3" fmla="*/ 387350 h 4032250"/>
              <a:gd name="connsiteX4" fmla="*/ 76200 w 2025859"/>
              <a:gd name="connsiteY4" fmla="*/ 527050 h 4032250"/>
              <a:gd name="connsiteX5" fmla="*/ 222250 w 2025859"/>
              <a:gd name="connsiteY5" fmla="*/ 736600 h 4032250"/>
              <a:gd name="connsiteX6" fmla="*/ 400050 w 2025859"/>
              <a:gd name="connsiteY6" fmla="*/ 1035050 h 4032250"/>
              <a:gd name="connsiteX7" fmla="*/ 495300 w 2025859"/>
              <a:gd name="connsiteY7" fmla="*/ 1181100 h 4032250"/>
              <a:gd name="connsiteX8" fmla="*/ 641350 w 2025859"/>
              <a:gd name="connsiteY8" fmla="*/ 1282700 h 4032250"/>
              <a:gd name="connsiteX9" fmla="*/ 793750 w 2025859"/>
              <a:gd name="connsiteY9" fmla="*/ 1428750 h 4032250"/>
              <a:gd name="connsiteX10" fmla="*/ 812800 w 2025859"/>
              <a:gd name="connsiteY10" fmla="*/ 1644650 h 4032250"/>
              <a:gd name="connsiteX11" fmla="*/ 742950 w 2025859"/>
              <a:gd name="connsiteY11" fmla="*/ 1809750 h 4032250"/>
              <a:gd name="connsiteX12" fmla="*/ 800100 w 2025859"/>
              <a:gd name="connsiteY12" fmla="*/ 1898650 h 4032250"/>
              <a:gd name="connsiteX13" fmla="*/ 882650 w 2025859"/>
              <a:gd name="connsiteY13" fmla="*/ 2025650 h 4032250"/>
              <a:gd name="connsiteX14" fmla="*/ 1035050 w 2025859"/>
              <a:gd name="connsiteY14" fmla="*/ 2127250 h 4032250"/>
              <a:gd name="connsiteX15" fmla="*/ 1193800 w 2025859"/>
              <a:gd name="connsiteY15" fmla="*/ 2184400 h 4032250"/>
              <a:gd name="connsiteX16" fmla="*/ 1466850 w 2025859"/>
              <a:gd name="connsiteY16" fmla="*/ 2260600 h 4032250"/>
              <a:gd name="connsiteX17" fmla="*/ 1587500 w 2025859"/>
              <a:gd name="connsiteY17" fmla="*/ 2330450 h 4032250"/>
              <a:gd name="connsiteX18" fmla="*/ 1752600 w 2025859"/>
              <a:gd name="connsiteY18" fmla="*/ 2470150 h 4032250"/>
              <a:gd name="connsiteX19" fmla="*/ 1898650 w 2025859"/>
              <a:gd name="connsiteY19" fmla="*/ 2711450 h 4032250"/>
              <a:gd name="connsiteX20" fmla="*/ 1930400 w 2025859"/>
              <a:gd name="connsiteY20" fmla="*/ 2851150 h 4032250"/>
              <a:gd name="connsiteX21" fmla="*/ 1987550 w 2025859"/>
              <a:gd name="connsiteY21" fmla="*/ 3022600 h 4032250"/>
              <a:gd name="connsiteX22" fmla="*/ 2019300 w 2025859"/>
              <a:gd name="connsiteY22" fmla="*/ 3219450 h 4032250"/>
              <a:gd name="connsiteX23" fmla="*/ 2019300 w 2025859"/>
              <a:gd name="connsiteY23" fmla="*/ 3365500 h 4032250"/>
              <a:gd name="connsiteX24" fmla="*/ 1949450 w 2025859"/>
              <a:gd name="connsiteY24" fmla="*/ 3556000 h 4032250"/>
              <a:gd name="connsiteX25" fmla="*/ 1752600 w 2025859"/>
              <a:gd name="connsiteY25" fmla="*/ 3714750 h 4032250"/>
              <a:gd name="connsiteX26" fmla="*/ 1695450 w 2025859"/>
              <a:gd name="connsiteY26" fmla="*/ 3790950 h 4032250"/>
              <a:gd name="connsiteX27" fmla="*/ 1663700 w 2025859"/>
              <a:gd name="connsiteY27" fmla="*/ 3879850 h 4032250"/>
              <a:gd name="connsiteX28" fmla="*/ 1581150 w 2025859"/>
              <a:gd name="connsiteY28" fmla="*/ 3975100 h 4032250"/>
              <a:gd name="connsiteX29" fmla="*/ 1435100 w 2025859"/>
              <a:gd name="connsiteY29" fmla="*/ 4032250 h 4032250"/>
              <a:gd name="connsiteX30" fmla="*/ 1435100 w 2025859"/>
              <a:gd name="connsiteY30" fmla="*/ 4032250 h 403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025859" h="4032250">
                <a:moveTo>
                  <a:pt x="0" y="0"/>
                </a:moveTo>
                <a:cubicBezTo>
                  <a:pt x="76729" y="12700"/>
                  <a:pt x="153458" y="25400"/>
                  <a:pt x="177800" y="63500"/>
                </a:cubicBezTo>
                <a:cubicBezTo>
                  <a:pt x="202142" y="101600"/>
                  <a:pt x="169333" y="174625"/>
                  <a:pt x="146050" y="228600"/>
                </a:cubicBezTo>
                <a:cubicBezTo>
                  <a:pt x="122767" y="282575"/>
                  <a:pt x="49742" y="337608"/>
                  <a:pt x="38100" y="387350"/>
                </a:cubicBezTo>
                <a:cubicBezTo>
                  <a:pt x="26458" y="437092"/>
                  <a:pt x="45508" y="468842"/>
                  <a:pt x="76200" y="527050"/>
                </a:cubicBezTo>
                <a:cubicBezTo>
                  <a:pt x="106892" y="585258"/>
                  <a:pt x="168275" y="651933"/>
                  <a:pt x="222250" y="736600"/>
                </a:cubicBezTo>
                <a:cubicBezTo>
                  <a:pt x="276225" y="821267"/>
                  <a:pt x="354542" y="960967"/>
                  <a:pt x="400050" y="1035050"/>
                </a:cubicBezTo>
                <a:cubicBezTo>
                  <a:pt x="445558" y="1109133"/>
                  <a:pt x="455083" y="1139825"/>
                  <a:pt x="495300" y="1181100"/>
                </a:cubicBezTo>
                <a:cubicBezTo>
                  <a:pt x="535517" y="1222375"/>
                  <a:pt x="591608" y="1241425"/>
                  <a:pt x="641350" y="1282700"/>
                </a:cubicBezTo>
                <a:cubicBezTo>
                  <a:pt x="691092" y="1323975"/>
                  <a:pt x="765175" y="1368425"/>
                  <a:pt x="793750" y="1428750"/>
                </a:cubicBezTo>
                <a:cubicBezTo>
                  <a:pt x="822325" y="1489075"/>
                  <a:pt x="821267" y="1581150"/>
                  <a:pt x="812800" y="1644650"/>
                </a:cubicBezTo>
                <a:cubicBezTo>
                  <a:pt x="804333" y="1708150"/>
                  <a:pt x="745067" y="1767417"/>
                  <a:pt x="742950" y="1809750"/>
                </a:cubicBezTo>
                <a:cubicBezTo>
                  <a:pt x="740833" y="1852083"/>
                  <a:pt x="776817" y="1862667"/>
                  <a:pt x="800100" y="1898650"/>
                </a:cubicBezTo>
                <a:cubicBezTo>
                  <a:pt x="823383" y="1934633"/>
                  <a:pt x="843492" y="1987550"/>
                  <a:pt x="882650" y="2025650"/>
                </a:cubicBezTo>
                <a:cubicBezTo>
                  <a:pt x="921808" y="2063750"/>
                  <a:pt x="983192" y="2100792"/>
                  <a:pt x="1035050" y="2127250"/>
                </a:cubicBezTo>
                <a:cubicBezTo>
                  <a:pt x="1086908" y="2153708"/>
                  <a:pt x="1121833" y="2162175"/>
                  <a:pt x="1193800" y="2184400"/>
                </a:cubicBezTo>
                <a:cubicBezTo>
                  <a:pt x="1265767" y="2206625"/>
                  <a:pt x="1401233" y="2236258"/>
                  <a:pt x="1466850" y="2260600"/>
                </a:cubicBezTo>
                <a:cubicBezTo>
                  <a:pt x="1532467" y="2284942"/>
                  <a:pt x="1539875" y="2295525"/>
                  <a:pt x="1587500" y="2330450"/>
                </a:cubicBezTo>
                <a:cubicBezTo>
                  <a:pt x="1635125" y="2365375"/>
                  <a:pt x="1700742" y="2406650"/>
                  <a:pt x="1752600" y="2470150"/>
                </a:cubicBezTo>
                <a:cubicBezTo>
                  <a:pt x="1804458" y="2533650"/>
                  <a:pt x="1869017" y="2647950"/>
                  <a:pt x="1898650" y="2711450"/>
                </a:cubicBezTo>
                <a:cubicBezTo>
                  <a:pt x="1928283" y="2774950"/>
                  <a:pt x="1915583" y="2799292"/>
                  <a:pt x="1930400" y="2851150"/>
                </a:cubicBezTo>
                <a:cubicBezTo>
                  <a:pt x="1945217" y="2903008"/>
                  <a:pt x="1972733" y="2961217"/>
                  <a:pt x="1987550" y="3022600"/>
                </a:cubicBezTo>
                <a:cubicBezTo>
                  <a:pt x="2002367" y="3083983"/>
                  <a:pt x="2014008" y="3162300"/>
                  <a:pt x="2019300" y="3219450"/>
                </a:cubicBezTo>
                <a:cubicBezTo>
                  <a:pt x="2024592" y="3276600"/>
                  <a:pt x="2030942" y="3309408"/>
                  <a:pt x="2019300" y="3365500"/>
                </a:cubicBezTo>
                <a:cubicBezTo>
                  <a:pt x="2007658" y="3421592"/>
                  <a:pt x="1993900" y="3497792"/>
                  <a:pt x="1949450" y="3556000"/>
                </a:cubicBezTo>
                <a:cubicBezTo>
                  <a:pt x="1905000" y="3614208"/>
                  <a:pt x="1794933" y="3675592"/>
                  <a:pt x="1752600" y="3714750"/>
                </a:cubicBezTo>
                <a:cubicBezTo>
                  <a:pt x="1710267" y="3753908"/>
                  <a:pt x="1710267" y="3763433"/>
                  <a:pt x="1695450" y="3790950"/>
                </a:cubicBezTo>
                <a:cubicBezTo>
                  <a:pt x="1680633" y="3818467"/>
                  <a:pt x="1682750" y="3849158"/>
                  <a:pt x="1663700" y="3879850"/>
                </a:cubicBezTo>
                <a:cubicBezTo>
                  <a:pt x="1644650" y="3910542"/>
                  <a:pt x="1619250" y="3949700"/>
                  <a:pt x="1581150" y="3975100"/>
                </a:cubicBezTo>
                <a:cubicBezTo>
                  <a:pt x="1543050" y="4000500"/>
                  <a:pt x="1435100" y="4032250"/>
                  <a:pt x="1435100" y="4032250"/>
                </a:cubicBezTo>
                <a:lnTo>
                  <a:pt x="1435100" y="4032250"/>
                </a:lnTo>
              </a:path>
            </a:pathLst>
          </a:custGeom>
          <a:noFill/>
          <a:ln w="38100">
            <a:solidFill>
              <a:srgbClr val="0070C0"/>
            </a:solidFill>
          </a:ln>
          <a:effectLst>
            <a:glow rad="190500">
              <a:srgbClr val="56F4F4">
                <a:alpha val="83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ývojový diagram: spojnice 15">
            <a:extLst>
              <a:ext uri="{FF2B5EF4-FFF2-40B4-BE49-F238E27FC236}">
                <a16:creationId xmlns:a16="http://schemas.microsoft.com/office/drawing/2014/main" id="{17096824-2A80-EEF6-1550-ADCBDA839103}"/>
              </a:ext>
            </a:extLst>
          </p:cNvPr>
          <p:cNvSpPr/>
          <p:nvPr/>
        </p:nvSpPr>
        <p:spPr>
          <a:xfrm>
            <a:off x="4189107" y="923363"/>
            <a:ext cx="144000" cy="144000"/>
          </a:xfrm>
          <a:prstGeom prst="flowChartConnector">
            <a:avLst/>
          </a:prstGeom>
          <a:effectLst>
            <a:glow rad="254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vojový diagram: spojnice 19">
            <a:extLst>
              <a:ext uri="{FF2B5EF4-FFF2-40B4-BE49-F238E27FC236}">
                <a16:creationId xmlns:a16="http://schemas.microsoft.com/office/drawing/2014/main" id="{DB84A14A-8817-2AB9-DB87-E9166362E18B}"/>
              </a:ext>
            </a:extLst>
          </p:cNvPr>
          <p:cNvSpPr/>
          <p:nvPr/>
        </p:nvSpPr>
        <p:spPr>
          <a:xfrm>
            <a:off x="3312683" y="1097475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vojový diagram: spojnice 20">
            <a:extLst>
              <a:ext uri="{FF2B5EF4-FFF2-40B4-BE49-F238E27FC236}">
                <a16:creationId xmlns:a16="http://schemas.microsoft.com/office/drawing/2014/main" id="{B9FC6FD8-9B6F-462D-981F-86EC1A086357}"/>
              </a:ext>
            </a:extLst>
          </p:cNvPr>
          <p:cNvSpPr/>
          <p:nvPr/>
        </p:nvSpPr>
        <p:spPr>
          <a:xfrm>
            <a:off x="5010150" y="4705863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vojový diagram: spojnice 21">
            <a:extLst>
              <a:ext uri="{FF2B5EF4-FFF2-40B4-BE49-F238E27FC236}">
                <a16:creationId xmlns:a16="http://schemas.microsoft.com/office/drawing/2014/main" id="{9E418F2C-8EAF-C7D6-E38C-B04B057C9A3B}"/>
              </a:ext>
            </a:extLst>
          </p:cNvPr>
          <p:cNvSpPr/>
          <p:nvPr/>
        </p:nvSpPr>
        <p:spPr>
          <a:xfrm>
            <a:off x="4000450" y="4705863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ývojový diagram: spojnice 24">
            <a:extLst>
              <a:ext uri="{FF2B5EF4-FFF2-40B4-BE49-F238E27FC236}">
                <a16:creationId xmlns:a16="http://schemas.microsoft.com/office/drawing/2014/main" id="{2FEC338C-6C8E-A3C9-C518-58F3207A6C90}"/>
              </a:ext>
            </a:extLst>
          </p:cNvPr>
          <p:cNvSpPr/>
          <p:nvPr/>
        </p:nvSpPr>
        <p:spPr>
          <a:xfrm>
            <a:off x="5886657" y="440655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Vývojový diagram: spojnice 25">
            <a:extLst>
              <a:ext uri="{FF2B5EF4-FFF2-40B4-BE49-F238E27FC236}">
                <a16:creationId xmlns:a16="http://schemas.microsoft.com/office/drawing/2014/main" id="{DE85A5AA-59E9-E8F3-71FA-0BA0D2CC177F}"/>
              </a:ext>
            </a:extLst>
          </p:cNvPr>
          <p:cNvSpPr/>
          <p:nvPr/>
        </p:nvSpPr>
        <p:spPr>
          <a:xfrm>
            <a:off x="7780728" y="2029696"/>
            <a:ext cx="72000" cy="72000"/>
          </a:xfrm>
          <a:prstGeom prst="flowChartConnector">
            <a:avLst/>
          </a:prstGeom>
          <a:effectLst>
            <a:glow rad="127000">
              <a:srgbClr val="3FFC2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0C97EF1-9C6E-37D0-1494-F29730B5F96D}"/>
              </a:ext>
            </a:extLst>
          </p:cNvPr>
          <p:cNvSpPr txBox="1">
            <a:spLocks/>
          </p:cNvSpPr>
          <p:nvPr/>
        </p:nvSpPr>
        <p:spPr>
          <a:xfrm>
            <a:off x="6141647" y="2029696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Troada</a:t>
            </a:r>
            <a:endParaRPr lang="cs-CZ" sz="2800" b="1" dirty="0">
              <a:effectLst>
                <a:glow rad="495300">
                  <a:srgbClr val="3FFC20">
                    <a:alpha val="78000"/>
                  </a:srgbClr>
                </a:glow>
              </a:effectLst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1B7768C1-D749-4157-FE4C-019FAB6CE09C}"/>
              </a:ext>
            </a:extLst>
          </p:cNvPr>
          <p:cNvSpPr txBox="1">
            <a:spLocks/>
          </p:cNvSpPr>
          <p:nvPr/>
        </p:nvSpPr>
        <p:spPr>
          <a:xfrm>
            <a:off x="5824803" y="136136"/>
            <a:ext cx="3024510" cy="66376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Neapol / Filipy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F332AFFF-1ADB-C7AF-0BDF-7ECA15266C8F}"/>
              </a:ext>
            </a:extLst>
          </p:cNvPr>
          <p:cNvSpPr txBox="1">
            <a:spLocks/>
          </p:cNvSpPr>
          <p:nvPr/>
        </p:nvSpPr>
        <p:spPr>
          <a:xfrm>
            <a:off x="3438477" y="385495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Tesalonika</a:t>
            </a:r>
            <a:endParaRPr lang="cs-CZ" sz="2800" b="1" dirty="0">
              <a:effectLst>
                <a:glow rad="495300">
                  <a:srgbClr val="3FFC20">
                    <a:alpha val="78000"/>
                  </a:srgbClr>
                </a:glow>
              </a:effectLst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FFAD2EE0-A5F9-2DF4-68CF-A33F13C53AB2}"/>
              </a:ext>
            </a:extLst>
          </p:cNvPr>
          <p:cNvSpPr txBox="1">
            <a:spLocks/>
          </p:cNvSpPr>
          <p:nvPr/>
        </p:nvSpPr>
        <p:spPr>
          <a:xfrm>
            <a:off x="1623450" y="837112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Beroa</a:t>
            </a:r>
            <a:endParaRPr lang="cs-CZ" sz="2800" b="1" dirty="0">
              <a:effectLst>
                <a:glow rad="495300">
                  <a:srgbClr val="3FFC20">
                    <a:alpha val="78000"/>
                  </a:srgbClr>
                </a:glow>
              </a:effectLst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B4CD2364-6573-62DE-EB4F-43047C55FD86}"/>
              </a:ext>
            </a:extLst>
          </p:cNvPr>
          <p:cNvSpPr txBox="1">
            <a:spLocks/>
          </p:cNvSpPr>
          <p:nvPr/>
        </p:nvSpPr>
        <p:spPr>
          <a:xfrm>
            <a:off x="4789364" y="4484100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Athény</a:t>
            </a:r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id="{76728354-6398-4B1C-2662-9C359CDC067E}"/>
              </a:ext>
            </a:extLst>
          </p:cNvPr>
          <p:cNvSpPr txBox="1">
            <a:spLocks/>
          </p:cNvSpPr>
          <p:nvPr/>
        </p:nvSpPr>
        <p:spPr>
          <a:xfrm>
            <a:off x="2220020" y="4482105"/>
            <a:ext cx="2143790" cy="5546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Korint</a:t>
            </a:r>
            <a:endParaRPr lang="cs-CZ" sz="2800" b="1" dirty="0">
              <a:effectLst>
                <a:glow rad="495300">
                  <a:srgbClr val="3FFC20">
                    <a:alpha val="78000"/>
                  </a:srgbClr>
                </a:glow>
              </a:effectLst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1E1B90E-A266-FB62-94B4-474E296F0392}"/>
              </a:ext>
            </a:extLst>
          </p:cNvPr>
          <p:cNvSpPr txBox="1">
            <a:spLocks/>
          </p:cNvSpPr>
          <p:nvPr/>
        </p:nvSpPr>
        <p:spPr>
          <a:xfrm>
            <a:off x="0" y="6020888"/>
            <a:ext cx="2540000" cy="81379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49–51 n. l.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B14BC6E5-723D-780D-D4CD-6B35B3C9B1C0}"/>
              </a:ext>
            </a:extLst>
          </p:cNvPr>
          <p:cNvSpPr txBox="1">
            <a:spLocks/>
          </p:cNvSpPr>
          <p:nvPr/>
        </p:nvSpPr>
        <p:spPr>
          <a:xfrm>
            <a:off x="3000374" y="5823821"/>
            <a:ext cx="9191625" cy="81379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40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Bible, 1. dopis </a:t>
            </a:r>
            <a:r>
              <a:rPr lang="cs-CZ" sz="4000" b="1" dirty="0" err="1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Tesalonickým</a:t>
            </a:r>
            <a:r>
              <a:rPr lang="cs-CZ" sz="4000" b="1" dirty="0">
                <a:effectLst>
                  <a:glow rad="495300">
                    <a:srgbClr val="3FFC20">
                      <a:alpha val="78000"/>
                    </a:srgbClr>
                  </a:glow>
                </a:effectLst>
                <a:latin typeface="Posterama" panose="020B0504020200020000" pitchFamily="34" charset="0"/>
                <a:cs typeface="Posterama" panose="020B0504020200020000" pitchFamily="34" charset="0"/>
              </a:rPr>
              <a:t> 1,1–2,11</a:t>
            </a:r>
          </a:p>
        </p:txBody>
      </p:sp>
    </p:spTree>
    <p:extLst>
      <p:ext uri="{BB962C8B-B14F-4D97-AF65-F5344CB8AC3E}">
        <p14:creationId xmlns:p14="http://schemas.microsoft.com/office/powerpoint/2010/main" val="3847364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9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2" grpId="0" animBg="1"/>
      <p:bldP spid="9" grpId="0" animBg="1"/>
      <p:bldP spid="16" grpId="0" animBg="1"/>
      <p:bldP spid="20" grpId="0" animBg="1"/>
      <p:bldP spid="21" grpId="0" animBg="1"/>
      <p:bldP spid="22" grpId="0" animBg="1"/>
      <p:bldP spid="10" grpId="0"/>
      <p:bldP spid="11" grpId="0"/>
      <p:bldP spid="13" grpId="0"/>
      <p:bldP spid="14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A10E5-7A6A-2BDF-19C9-A75642699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skica, kresba, design&#10;&#10;Obsah generovaný pomocí AI může být nesprávný.">
            <a:extLst>
              <a:ext uri="{FF2B5EF4-FFF2-40B4-BE49-F238E27FC236}">
                <a16:creationId xmlns:a16="http://schemas.microsoft.com/office/drawing/2014/main" id="{22A6EA54-3C66-A4AA-AD14-8104229367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29" b="37830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D9CE504-2392-976F-A20E-E838F4E2E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52363"/>
            <a:ext cx="10515600" cy="1325563"/>
          </a:xfrm>
        </p:spPr>
        <p:txBody>
          <a:bodyPr/>
          <a:lstStyle/>
          <a:p>
            <a:r>
              <a:rPr lang="cs-CZ" dirty="0">
                <a:latin typeface="Posterama" panose="020B0504020200020000" pitchFamily="34" charset="0"/>
                <a:cs typeface="Posterama" panose="020B0504020200020000" pitchFamily="34" charset="0"/>
              </a:rPr>
              <a:t>Bible, 1. dopis </a:t>
            </a:r>
            <a:r>
              <a:rPr lang="cs-CZ" dirty="0" err="1">
                <a:latin typeface="Posterama" panose="020B0504020200020000" pitchFamily="34" charset="0"/>
                <a:cs typeface="Posterama" panose="020B0504020200020000" pitchFamily="34" charset="0"/>
              </a:rPr>
              <a:t>Tesalonickým</a:t>
            </a:r>
            <a:r>
              <a:rPr lang="cs-CZ" dirty="0">
                <a:latin typeface="Posterama" panose="020B0504020200020000" pitchFamily="34" charset="0"/>
                <a:cs typeface="Posterama" panose="020B0504020200020000" pitchFamily="34" charset="0"/>
              </a:rPr>
              <a:t> 1,1 – 2,11</a:t>
            </a:r>
          </a:p>
        </p:txBody>
      </p:sp>
      <p:pic>
        <p:nvPicPr>
          <p:cNvPr id="4" name="Obrázek 3" descr="Obsah obrázku text, skica, kresba, design&#10;&#10;Obsah generovaný pomocí AI může být nesprávný.">
            <a:extLst>
              <a:ext uri="{FF2B5EF4-FFF2-40B4-BE49-F238E27FC236}">
                <a16:creationId xmlns:a16="http://schemas.microsoft.com/office/drawing/2014/main" id="{354149EC-5068-E426-FBF7-302ECB20F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7" t="12403" r="64244" b="37210"/>
          <a:stretch>
            <a:fillRect/>
          </a:stretch>
        </p:blipFill>
        <p:spPr>
          <a:xfrm flipH="1">
            <a:off x="7954737" y="3429000"/>
            <a:ext cx="3817089" cy="3455581"/>
          </a:xfrm>
          <a:prstGeom prst="rect">
            <a:avLst/>
          </a:prstGeom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E7EB41C-5210-6A0F-7F49-57E2BEB33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522058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Jakou roli hraje ve tvých vztazích s druhými lidmi evangelium? (Co takhle alfa?) (1Te 1,4+8; 2,2+8)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Máš o lidi kolem zájem? Přeješ jim dobré? Jak se to projevuje? (1Te 2,7+8)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Povídáš si s druhými o tom, co jsi </a:t>
            </a:r>
            <a:b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s Bohem zažil? (Co /mini/skupinka?) </a:t>
            </a:r>
            <a:b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(1Te 1,8–9)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</a:pP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Jsi ochotný druhého věřícího povzbudit </a:t>
            </a:r>
            <a:b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i napomenout, kdyby to bylo potřeba? </a:t>
            </a:r>
            <a:b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cs-CZ" sz="3200" dirty="0">
                <a:latin typeface="Posterama" panose="020B0504020200020000" pitchFamily="34" charset="0"/>
                <a:cs typeface="Posterama" panose="020B0504020200020000" pitchFamily="34" charset="0"/>
              </a:rPr>
              <a:t>(1Te 2,4+11)</a:t>
            </a:r>
          </a:p>
        </p:txBody>
      </p:sp>
    </p:spTree>
    <p:extLst>
      <p:ext uri="{BB962C8B-B14F-4D97-AF65-F5344CB8AC3E}">
        <p14:creationId xmlns:p14="http://schemas.microsoft.com/office/powerpoint/2010/main" val="22045619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128</Words>
  <Application>Microsoft Office PowerPoint</Application>
  <PresentationFormat>Širokoúhlá obrazovka</PresentationFormat>
  <Paragraphs>18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Posterama</vt:lpstr>
      <vt:lpstr>Motiv Office</vt:lpstr>
      <vt:lpstr>Prezentace aplikace PowerPoint</vt:lpstr>
      <vt:lpstr>Bible, kniha Skutků 15,36 – 18,5</vt:lpstr>
      <vt:lpstr>Prezentace aplikace PowerPoint</vt:lpstr>
      <vt:lpstr>Prezentace aplikace PowerPoint</vt:lpstr>
      <vt:lpstr>Bible, 1. dopis Tesalonickým 1,1 – 2,11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ŠD</dc:creator>
  <cp:lastModifiedBy>ŠD</cp:lastModifiedBy>
  <cp:revision>52</cp:revision>
  <dcterms:created xsi:type="dcterms:W3CDTF">2025-09-10T19:58:10Z</dcterms:created>
  <dcterms:modified xsi:type="dcterms:W3CDTF">2025-09-13T21:07:46Z</dcterms:modified>
</cp:coreProperties>
</file>