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364" r:id="rId3"/>
    <p:sldId id="301" r:id="rId4"/>
    <p:sldId id="371" r:id="rId5"/>
    <p:sldId id="363" r:id="rId6"/>
    <p:sldId id="366" r:id="rId7"/>
    <p:sldId id="367" r:id="rId8"/>
    <p:sldId id="330" r:id="rId9"/>
    <p:sldId id="369" r:id="rId10"/>
    <p:sldId id="334" r:id="rId11"/>
    <p:sldId id="37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725"/>
    <a:srgbClr val="BF4944"/>
    <a:srgbClr val="D6574D"/>
    <a:srgbClr val="88CB96"/>
    <a:srgbClr val="7195CF"/>
    <a:srgbClr val="F59678"/>
    <a:srgbClr val="B5C2C8"/>
    <a:srgbClr val="7D949F"/>
    <a:srgbClr val="9EB0B8"/>
    <a:srgbClr val="DC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49" autoAdjust="0"/>
  </p:normalViewPr>
  <p:slideViewPr>
    <p:cSldViewPr snapToGrid="0">
      <p:cViewPr>
        <p:scale>
          <a:sx n="75" d="100"/>
          <a:sy n="75" d="100"/>
        </p:scale>
        <p:origin x="136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8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B8D3A6B-D6ED-32A2-FDDC-1091810C7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BDB3AC-CCD9-BAB8-09F4-94DD5055A8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B884-EB6A-4BD9-9556-1B25E467C8E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A65DF8-63F3-66F7-FE08-1BFFB8490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035291-F97E-E008-A580-51D1AC0AA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E632-7659-4619-A810-5CE2BDA1BF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8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EE8C2-D0AA-4CFC-A61E-0146FB6A37B6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EA12A-C504-4E51-AC54-5B066A4907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41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15020CD-5284-BD6B-B009-BCCD5A27F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CFC3F4-7132-4EC1-BE7D-D31F45D09FC4}" type="slidenum">
              <a:rPr lang="en-US" altLang="cs-CZ" sz="1200"/>
              <a:pPr/>
              <a:t>3</a:t>
            </a:fld>
            <a:endParaRPr lang="en-US" altLang="cs-CZ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539BA8A-8DFA-930F-6786-41410EF4C77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EFD7815-F6A7-526B-A298-75FF9455A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cs-CZ">
                <a:latin typeface="Helvetica" panose="020B0604020202020204" pitchFamily="34" charset="0"/>
                <a:ea typeface="ＭＳ Ｐゴシック" panose="020B0600070205080204" pitchFamily="34" charset="-128"/>
              </a:rPr>
              <a:t>Pages 36-39 of </a:t>
            </a:r>
            <a:r>
              <a:rPr lang="en-US" altLang="cs-CZ" i="1">
                <a:latin typeface="Helvetica" panose="020B0604020202020204" pitchFamily="34" charset="0"/>
                <a:ea typeface="ＭＳ Ｐゴシック" panose="020B0600070205080204" pitchFamily="34" charset="-128"/>
              </a:rPr>
              <a:t>The 3 Colors of Your Spirituality</a:t>
            </a:r>
            <a:r>
              <a:rPr lang="en-US" altLang="cs-CZ">
                <a:latin typeface="Helvetica" panose="020B0604020202020204" pitchFamily="34" charset="0"/>
                <a:ea typeface="ＭＳ Ｐゴシック" panose="020B0600070205080204" pitchFamily="34" charset="-128"/>
              </a:rPr>
              <a:t> contains the teaching associated with this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3CF4B-CE31-8C14-04DC-024E60EB7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514E9E-0878-AD6D-3926-85EEDC33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99423-6767-EAC4-A0AD-2FFD42B5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E57D7D-8BAB-DE20-27C1-ACB37848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D311CB-9490-5ED3-114F-212BB4E2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86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E8FA5-DF00-0C13-7C02-F2B6361C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2A38F8-F210-3D74-9CD5-0B5035034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A2D8C9-3CD5-0997-6B1D-76C13ADF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09508C-DA01-F2BA-9331-3ACCC85D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718D2-5E8C-3C33-D36A-C5A762B5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52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D37DA03-9E36-C3B3-7FC7-77C3B5487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C2007E-F0E8-8483-F94E-0DBEFDCE5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3D2D77-0C0A-9154-70BD-9231FB76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010337-5911-F012-AD16-5F75B031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59582-7E98-8875-A389-7CA1F75D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4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AD019-BB62-71DE-26FA-322F1F37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29BBE-BDE3-7477-C22B-13A2F450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C453E3-0E07-C706-1B58-B94E4821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17EA72-8C33-6D6C-7387-D27CD657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120CB6-7ECE-CB37-5304-2890C8B9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86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C7547-13B9-64AC-A5A8-FCE10521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D02774-43C1-CBFB-1759-70B56810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D0855E-A5C7-7AF3-7DFB-94B41F3D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31ECE9-542C-5677-459E-633CA894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EB178C-469A-BD91-CEC8-A8F56C05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03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ABD0C-5305-C42E-86F6-FE177153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5BF83-A385-C17F-6AF5-DF05EE410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7C1CF5-3A99-AAB7-74D2-FC8219ED1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921F6C-48E7-47A1-F7C1-94A2D94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AFDE67-48CA-EC71-EFEB-C5D9853F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BE3C9F-E080-6055-1689-BEF5D063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17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66021-178C-366E-27C1-40F7FD4B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B1FEF-A7DA-33FF-869E-D051358FA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4B6B14-7450-47D3-529A-399B21D1B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1F907F-6A04-22B1-91D3-0C869984B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945D42-6BE7-4218-C835-F215EE847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045FB2-AFD5-3D11-21E0-E5395FDB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EE4F63-6628-548A-93A0-7805B996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897FFC-C771-AFBA-7CA7-5F6DC4C2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76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1BA01-7B11-7CE7-9C77-B56B0A11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52A71-89D6-2AEA-B982-1332974E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5BE54-A00B-6082-C51B-FA24A8B1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62B040-B2C7-BB74-9F60-3AA1EB3A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8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1B53C9-C6FF-EF6F-1251-C276BA7B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603E46-B731-0C1B-8F18-8CC3E4F0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3B778E-A826-F8AC-E581-A2229208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6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5DDA-F474-B6FE-0413-71FD03A0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13D3F-3AA7-109C-A4EC-499AF8F8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6D8D0C-93E6-6544-024C-6F79485EA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32E518-EC63-3847-6E7F-4F9E2266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D1A603-F628-21D6-B53B-3C94C07C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64BE6E-9336-57F7-D6B0-9C2A19D6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02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3D578-933A-F3E0-70F5-4C1CC745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6D6D7E-E9D4-ECF1-BC95-9B5E21356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82ECC4-6BEC-1790-B891-23A20EC6C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6F389-7D98-3A26-BA8B-4F4078C9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1CC57A-0453-9F60-B404-C562F94B8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CF30B9-2274-45F2-DCD2-8E5F8220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7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521B7B7-8A0E-9225-5858-71BC076E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157ED1-6992-633D-EF92-98B81DBB7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E455D-31C7-E1CF-F587-AC72C10D1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B3710-A2D2-42A0-BC46-F8F8F372E85F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B5201B-4DC0-F618-9934-453F1F20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4D21D2-C3E1-DF0B-6BB7-B1B26A56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DA4FDA-E736-4B04-8752-1389286D04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2AF9-5D8C-2826-8FE4-4F27850D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řeprava, design, větroň&#10;&#10;Obsah vygenerovaný umělou inteligencí může být nesprávný.">
            <a:extLst>
              <a:ext uri="{FF2B5EF4-FFF2-40B4-BE49-F238E27FC236}">
                <a16:creationId xmlns:a16="http://schemas.microsoft.com/office/drawing/2014/main" id="{26DE0391-FA60-1492-4940-A89F83627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387AAF9-21B3-684F-3101-D173965F9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26" y="1361155"/>
            <a:ext cx="8154450" cy="413569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0D938010-31B0-88AE-4F3E-3286244321E5}"/>
              </a:ext>
            </a:extLst>
          </p:cNvPr>
          <p:cNvSpPr/>
          <p:nvPr/>
        </p:nvSpPr>
        <p:spPr>
          <a:xfrm>
            <a:off x="5400202" y="4402015"/>
            <a:ext cx="5447899" cy="718457"/>
          </a:xfrm>
          <a:prstGeom prst="ellipse">
            <a:avLst/>
          </a:prstGeom>
          <a:noFill/>
          <a:ln w="57150">
            <a:solidFill>
              <a:srgbClr val="B037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22"/>
    </mc:Choice>
    <mc:Fallback xmlns="">
      <p:transition spd="slow" advTm="115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 mod="1">
    <p:ext uri="{E180D4A7-C9FB-4DFB-919C-405C955672EB}">
      <p14:showEvtLst xmlns:p14="http://schemas.microsoft.com/office/powerpoint/2010/main">
        <p14:seekEvt time="630" objId="2" seek="1577500"/>
        <p14:playEvt time="1960" objId="2"/>
        <p14:stopEvt time="110300" objId="2"/>
        <p14:playEvt time="110304" objId="2"/>
        <p14:stopEvt time="11512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řeprava, design, větroň&#10;&#10;Obsah vygenerovaný umělou inteligencí může být nesprávný.">
            <a:extLst>
              <a:ext uri="{FF2B5EF4-FFF2-40B4-BE49-F238E27FC236}">
                <a16:creationId xmlns:a16="http://schemas.microsoft.com/office/drawing/2014/main" id="{149F22F8-3DBF-9455-6157-B4A331674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0828D7-2F5B-2239-5115-CE6BFA7B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Marek 12,2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A5259E-2A3E-49CD-AADA-844692F98C88}"/>
              </a:ext>
            </a:extLst>
          </p:cNvPr>
          <p:cNvSpPr txBox="1"/>
          <p:nvPr/>
        </p:nvSpPr>
        <p:spPr>
          <a:xfrm>
            <a:off x="2860645" y="1887523"/>
            <a:ext cx="8892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400" dirty="0"/>
              <a:t>Ježíš odpověděl: “První je: "Slyš, Izraeli, Pán, náš Bůh, Pán jediný jest" 30a "budeš milovat Pána, svého Boha, z celého svého srdce, z celé své duše, z celé své mysli a z celé své síly".</a:t>
            </a:r>
          </a:p>
        </p:txBody>
      </p:sp>
    </p:spTree>
    <p:extLst>
      <p:ext uri="{BB962C8B-B14F-4D97-AF65-F5344CB8AC3E}">
        <p14:creationId xmlns:p14="http://schemas.microsoft.com/office/powerpoint/2010/main" val="304885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47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řeprava, design, větroň&#10;&#10;Obsah vygenerovaný umělou inteligencí může být nesprávný.">
            <a:extLst>
              <a:ext uri="{FF2B5EF4-FFF2-40B4-BE49-F238E27FC236}">
                <a16:creationId xmlns:a16="http://schemas.microsoft.com/office/drawing/2014/main" id="{149F22F8-3DBF-9455-6157-B4A331674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0828D7-2F5B-2239-5115-CE6BFA7B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Marek 12,2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–3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A5259E-2A3E-49CD-AADA-844692F98C88}"/>
              </a:ext>
            </a:extLst>
          </p:cNvPr>
          <p:cNvSpPr txBox="1"/>
          <p:nvPr/>
        </p:nvSpPr>
        <p:spPr>
          <a:xfrm>
            <a:off x="2860645" y="1887523"/>
            <a:ext cx="8892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400" dirty="0"/>
              <a:t>Ježíš odpověděl: “První je: "Slyš, Izraeli, Pán, náš Bůh, Pán jediný jest" 30a "budeš milovat Pána, svého Boha, z celého svého srdce, z celé své duše, z celé své mysli a z celé své síly".</a:t>
            </a:r>
          </a:p>
        </p:txBody>
      </p:sp>
    </p:spTree>
    <p:extLst>
      <p:ext uri="{BB962C8B-B14F-4D97-AF65-F5344CB8AC3E}">
        <p14:creationId xmlns:p14="http://schemas.microsoft.com/office/powerpoint/2010/main" val="87895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2" descr="pg37cycle">
            <a:extLst>
              <a:ext uri="{FF2B5EF4-FFF2-40B4-BE49-F238E27FC236}">
                <a16:creationId xmlns:a16="http://schemas.microsoft.com/office/drawing/2014/main" id="{C259E2F7-4749-9058-7D2A-D6DD8E54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4" y="1219201"/>
            <a:ext cx="53800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42" name="Text Box 18">
            <a:extLst>
              <a:ext uri="{FF2B5EF4-FFF2-40B4-BE49-F238E27FC236}">
                <a16:creationId xmlns:a16="http://schemas.microsoft.com/office/drawing/2014/main" id="{FD1730B0-B231-873E-1288-43ABAD68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3208339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 dirty="0">
                <a:latin typeface="Trebuchet MS" panose="020B0603020202020204" pitchFamily="34" charset="0"/>
              </a:rPr>
              <a:t>Budeš milovat Pána, svého Boha</a:t>
            </a:r>
            <a:r>
              <a:rPr lang="en-US" altLang="cs-CZ" b="1" dirty="0">
                <a:latin typeface="Trebuchet MS" panose="020B0603020202020204" pitchFamily="34" charset="0"/>
              </a:rPr>
              <a:t>…</a:t>
            </a:r>
          </a:p>
        </p:txBody>
      </p:sp>
      <p:sp>
        <p:nvSpPr>
          <p:cNvPr id="103443" name="AutoShape 19">
            <a:extLst>
              <a:ext uri="{FF2B5EF4-FFF2-40B4-BE49-F238E27FC236}">
                <a16:creationId xmlns:a16="http://schemas.microsoft.com/office/drawing/2014/main" id="{ACA2F676-01F8-B314-5C92-844D452FD532}"/>
              </a:ext>
            </a:extLst>
          </p:cNvPr>
          <p:cNvSpPr>
            <a:spLocks noChangeArrowheads="1"/>
          </p:cNvSpPr>
          <p:nvPr/>
        </p:nvSpPr>
        <p:spPr bwMode="auto">
          <a:xfrm rot="7618974">
            <a:off x="7364413" y="4167188"/>
            <a:ext cx="457200" cy="762000"/>
          </a:xfrm>
          <a:prstGeom prst="triangle">
            <a:avLst>
              <a:gd name="adj" fmla="val 50000"/>
            </a:avLst>
          </a:prstGeom>
          <a:solidFill>
            <a:srgbClr val="FFC317"/>
          </a:solidFill>
          <a:ln w="9525">
            <a:solidFill>
              <a:srgbClr val="FFC317"/>
            </a:solidFill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03444" name="AutoShape 20">
            <a:extLst>
              <a:ext uri="{FF2B5EF4-FFF2-40B4-BE49-F238E27FC236}">
                <a16:creationId xmlns:a16="http://schemas.microsoft.com/office/drawing/2014/main" id="{4D25AF72-1394-09D7-F8E7-EB4C5069B14D}"/>
              </a:ext>
            </a:extLst>
          </p:cNvPr>
          <p:cNvSpPr>
            <a:spLocks noChangeArrowheads="1"/>
          </p:cNvSpPr>
          <p:nvPr/>
        </p:nvSpPr>
        <p:spPr bwMode="auto">
          <a:xfrm rot="24093">
            <a:off x="6108700" y="2049463"/>
            <a:ext cx="457200" cy="762000"/>
          </a:xfrm>
          <a:prstGeom prst="triangle">
            <a:avLst>
              <a:gd name="adj" fmla="val 50000"/>
            </a:avLst>
          </a:prstGeom>
          <a:solidFill>
            <a:srgbClr val="FFC317"/>
          </a:solidFill>
          <a:ln w="9525">
            <a:solidFill>
              <a:srgbClr val="FFC317"/>
            </a:solidFill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03445" name="AutoShape 21">
            <a:extLst>
              <a:ext uri="{FF2B5EF4-FFF2-40B4-BE49-F238E27FC236}">
                <a16:creationId xmlns:a16="http://schemas.microsoft.com/office/drawing/2014/main" id="{2EC97226-AB08-5835-16FC-7E357B088717}"/>
              </a:ext>
            </a:extLst>
          </p:cNvPr>
          <p:cNvSpPr>
            <a:spLocks noChangeArrowheads="1"/>
          </p:cNvSpPr>
          <p:nvPr/>
        </p:nvSpPr>
        <p:spPr bwMode="auto">
          <a:xfrm rot="13754701">
            <a:off x="4776788" y="4203701"/>
            <a:ext cx="457200" cy="762000"/>
          </a:xfrm>
          <a:prstGeom prst="triangle">
            <a:avLst>
              <a:gd name="adj" fmla="val 50000"/>
            </a:avLst>
          </a:prstGeom>
          <a:solidFill>
            <a:srgbClr val="FFC317"/>
          </a:solidFill>
          <a:ln w="9525">
            <a:solidFill>
              <a:srgbClr val="FFC317"/>
            </a:solidFill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0426E3-2970-CE78-D100-A99E4E6D3E6F}"/>
              </a:ext>
            </a:extLst>
          </p:cNvPr>
          <p:cNvSpPr>
            <a:spLocks noChangeAspect="1"/>
          </p:cNvSpPr>
          <p:nvPr/>
        </p:nvSpPr>
        <p:spPr>
          <a:xfrm rot="7200000">
            <a:off x="3992733" y="1525896"/>
            <a:ext cx="4680000" cy="4680000"/>
          </a:xfrm>
          <a:prstGeom prst="rect">
            <a:avLst/>
          </a:prstGeom>
          <a:noFill/>
          <a:effectLst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rebuchet MS"/>
                <a:ea typeface="ＭＳ Ｐゴシック" pitchFamily="-65" charset="-128"/>
                <a:cs typeface="Trebuchet MS"/>
              </a:rPr>
              <a:t>…Z CELÉ SVÉ VŮLE</a:t>
            </a:r>
            <a:endParaRPr lang="en-A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rebuchet MS"/>
              <a:ea typeface="ＭＳ Ｐゴシック" pitchFamily="-65" charset="-128"/>
              <a:cs typeface="Trebuchet M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4B7CE7-75E5-3E10-F473-8652E10ACC5B}"/>
              </a:ext>
            </a:extLst>
          </p:cNvPr>
          <p:cNvSpPr>
            <a:spLocks noChangeAspect="1"/>
          </p:cNvSpPr>
          <p:nvPr/>
        </p:nvSpPr>
        <p:spPr>
          <a:xfrm rot="14400000">
            <a:off x="3933467" y="1542163"/>
            <a:ext cx="4680000" cy="4680000"/>
          </a:xfrm>
          <a:prstGeom prst="rect">
            <a:avLst/>
          </a:prstGeom>
          <a:noFill/>
          <a:effectLst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rebuchet MS"/>
                <a:ea typeface="ＭＳ Ｐゴシック" pitchFamily="-65" charset="-128"/>
                <a:cs typeface="Trebuchet MS"/>
              </a:rPr>
              <a:t>…Z CELÉHO SVÉHO SRDCE</a:t>
            </a:r>
            <a:endParaRPr lang="en-A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Trebuchet MS"/>
              <a:ea typeface="ＭＳ Ｐゴシック" pitchFamily="-65" charset="-128"/>
              <a:cs typeface="Trebuchet M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19806E-52DA-D65E-D079-F534F8E4C6ED}"/>
              </a:ext>
            </a:extLst>
          </p:cNvPr>
          <p:cNvSpPr>
            <a:spLocks noChangeAspect="1"/>
          </p:cNvSpPr>
          <p:nvPr/>
        </p:nvSpPr>
        <p:spPr>
          <a:xfrm>
            <a:off x="3975100" y="1439863"/>
            <a:ext cx="4680000" cy="4680000"/>
          </a:xfrm>
          <a:prstGeom prst="rect">
            <a:avLst/>
          </a:prstGeom>
          <a:noFill/>
          <a:effectLst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cs-CZ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rebuchet MS"/>
                <a:ea typeface="ＭＳ Ｐゴシック" pitchFamily="-65" charset="-128"/>
                <a:cs typeface="Trebuchet MS"/>
              </a:rPr>
              <a:t>…Z CELÉ SVÉ MYSLI</a:t>
            </a:r>
            <a:endParaRPr lang="en-A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rebuchet MS"/>
              <a:ea typeface="ＭＳ Ｐゴシック" pitchFamily="-65" charset="-128"/>
              <a:cs typeface="Trebuchet MS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6F7B53A-D299-1432-EF3C-85EF690EE2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5450" y="10861"/>
            <a:ext cx="9559726" cy="1089529"/>
          </a:xfrm>
          <a:effectLst>
            <a:outerShdw blurRad="38100" dist="12700" dir="2700000" sx="1000" sy="1000" algn="ctr" rotWithShape="0">
              <a:srgbClr val="000000">
                <a:alpha val="74997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Marek 12,30 </a:t>
            </a:r>
            <a:b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podle Ch. Schwarze</a:t>
            </a:r>
            <a:endParaRPr lang="en-US" altLang="cs-CZ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92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řeprava, design, větroň&#10;&#10;Obsah vygenerovaný umělou inteligencí může být nesprávný.">
            <a:extLst>
              <a:ext uri="{FF2B5EF4-FFF2-40B4-BE49-F238E27FC236}">
                <a16:creationId xmlns:a16="http://schemas.microsoft.com/office/drawing/2014/main" id="{149F22F8-3DBF-9455-6157-B4A331674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2BF86F-3AD5-4EA0-9737-8D13B0B6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" y="1249632"/>
            <a:ext cx="12192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řeprava, design, větroň&#10;&#10;Obsah vygenerovaný umělou inteligencí může být nesprávný.">
            <a:extLst>
              <a:ext uri="{FF2B5EF4-FFF2-40B4-BE49-F238E27FC236}">
                <a16:creationId xmlns:a16="http://schemas.microsoft.com/office/drawing/2014/main" id="{149F22F8-3DBF-9455-6157-B4A331674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images.squarespace-cdn.com/content/v1/5cb4ad0701232c767728ee4a/6ca07fa3-6fbd-4910-9f09-177dc2ca6977/1_A9tGLirdJQ9kT25GxCwjlw.jpg">
            <a:extLst>
              <a:ext uri="{FF2B5EF4-FFF2-40B4-BE49-F238E27FC236}">
                <a16:creationId xmlns:a16="http://schemas.microsoft.com/office/drawing/2014/main" id="{D93E56E2-C2AB-4B82-9965-B0FA9432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17" y="1563688"/>
            <a:ext cx="8166683" cy="45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341F67A-8B0D-4450-86DE-CB8C54CC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Petr</a:t>
            </a:r>
          </a:p>
        </p:txBody>
      </p:sp>
    </p:spTree>
    <p:extLst>
      <p:ext uri="{BB962C8B-B14F-4D97-AF65-F5344CB8AC3E}">
        <p14:creationId xmlns:p14="http://schemas.microsoft.com/office/powerpoint/2010/main" val="242312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2882BA0-7937-470D-863B-AC446A617991}"/>
              </a:ext>
            </a:extLst>
          </p:cNvPr>
          <p:cNvSpPr txBox="1"/>
          <p:nvPr/>
        </p:nvSpPr>
        <p:spPr>
          <a:xfrm>
            <a:off x="2950827" y="431040"/>
            <a:ext cx="341990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Impulsivita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1C00693-DBF0-4167-9FEC-28A9D3ECE36F}"/>
              </a:ext>
            </a:extLst>
          </p:cNvPr>
          <p:cNvSpPr txBox="1"/>
          <p:nvPr/>
        </p:nvSpPr>
        <p:spPr>
          <a:xfrm>
            <a:off x="6922311" y="1842598"/>
            <a:ext cx="33877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Pokora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86CD976-0263-439E-A9AB-C98B6FFDC4FF}"/>
              </a:ext>
            </a:extLst>
          </p:cNvPr>
          <p:cNvSpPr txBox="1"/>
          <p:nvPr/>
        </p:nvSpPr>
        <p:spPr>
          <a:xfrm>
            <a:off x="6922310" y="430047"/>
            <a:ext cx="338775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Disciplína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4195D95-1DC2-4159-8030-94DFD6BC80D4}"/>
              </a:ext>
            </a:extLst>
          </p:cNvPr>
          <p:cNvSpPr txBox="1"/>
          <p:nvPr/>
        </p:nvSpPr>
        <p:spPr>
          <a:xfrm>
            <a:off x="2928459" y="3326613"/>
            <a:ext cx="341990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Sebestřednost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F187EC-4C37-4654-9013-C455C1882628}"/>
              </a:ext>
            </a:extLst>
          </p:cNvPr>
          <p:cNvSpPr txBox="1"/>
          <p:nvPr/>
        </p:nvSpPr>
        <p:spPr>
          <a:xfrm>
            <a:off x="2944537" y="1853748"/>
            <a:ext cx="34199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Pýcha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612BC2-F7F8-41E3-9B8C-8721384A3EA6}"/>
              </a:ext>
            </a:extLst>
          </p:cNvPr>
          <p:cNvSpPr txBox="1"/>
          <p:nvPr/>
        </p:nvSpPr>
        <p:spPr>
          <a:xfrm>
            <a:off x="6922310" y="3340361"/>
            <a:ext cx="338775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Ježíš je středem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02709-1E31-4196-B956-82338DDC2095}"/>
              </a:ext>
            </a:extLst>
          </p:cNvPr>
          <p:cNvSpPr txBox="1"/>
          <p:nvPr/>
        </p:nvSpPr>
        <p:spPr>
          <a:xfrm>
            <a:off x="2924964" y="4838821"/>
            <a:ext cx="340732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„Zákonictví“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89246A-161C-49D5-84A6-ECD3CA4C2BC6}"/>
              </a:ext>
            </a:extLst>
          </p:cNvPr>
          <p:cNvSpPr txBox="1"/>
          <p:nvPr/>
        </p:nvSpPr>
        <p:spPr>
          <a:xfrm>
            <a:off x="6897836" y="4838820"/>
            <a:ext cx="33877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Milosrdenství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429FCD1-3A07-416D-BD52-FBF3D5C08374}"/>
              </a:ext>
            </a:extLst>
          </p:cNvPr>
          <p:cNvSpPr txBox="1"/>
          <p:nvPr/>
        </p:nvSpPr>
        <p:spPr>
          <a:xfrm>
            <a:off x="2950825" y="1154374"/>
            <a:ext cx="341991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Strach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9D8962B-B61C-400B-90D5-B7AD7ECE8C48}"/>
              </a:ext>
            </a:extLst>
          </p:cNvPr>
          <p:cNvSpPr txBox="1"/>
          <p:nvPr/>
        </p:nvSpPr>
        <p:spPr>
          <a:xfrm>
            <a:off x="6897835" y="1153180"/>
            <a:ext cx="33877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Odvaha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70C7B9-BF23-4E5B-92D6-486D5514481B}"/>
              </a:ext>
            </a:extLst>
          </p:cNvPr>
          <p:cNvSpPr txBox="1"/>
          <p:nvPr/>
        </p:nvSpPr>
        <p:spPr>
          <a:xfrm>
            <a:off x="2944537" y="2591760"/>
            <a:ext cx="33877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Nezodpovědnost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7619099-2AB1-4DC7-B2FF-62773FF34FF2}"/>
              </a:ext>
            </a:extLst>
          </p:cNvPr>
          <p:cNvSpPr txBox="1"/>
          <p:nvPr/>
        </p:nvSpPr>
        <p:spPr>
          <a:xfrm>
            <a:off x="6922310" y="2577482"/>
            <a:ext cx="33877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Spolehlivost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7A4D071-8A78-4AD6-AF28-A0AC7E889E16}"/>
              </a:ext>
            </a:extLst>
          </p:cNvPr>
          <p:cNvSpPr txBox="1"/>
          <p:nvPr/>
        </p:nvSpPr>
        <p:spPr>
          <a:xfrm>
            <a:off x="2924964" y="4088815"/>
            <a:ext cx="33877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Nestálost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8AEBC79-8693-4CEA-AEDA-BB0BB72FE121}"/>
              </a:ext>
            </a:extLst>
          </p:cNvPr>
          <p:cNvSpPr txBox="1"/>
          <p:nvPr/>
        </p:nvSpPr>
        <p:spPr>
          <a:xfrm>
            <a:off x="6922310" y="4089611"/>
            <a:ext cx="338775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Stálost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8B6EC29-6758-414E-9EEA-38FC6D6BC91B}"/>
              </a:ext>
            </a:extLst>
          </p:cNvPr>
          <p:cNvSpPr txBox="1"/>
          <p:nvPr/>
        </p:nvSpPr>
        <p:spPr>
          <a:xfrm>
            <a:off x="2944536" y="5630015"/>
            <a:ext cx="73655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Chybující a ochotný uznat chybu</a:t>
            </a:r>
          </a:p>
        </p:txBody>
      </p:sp>
    </p:spTree>
    <p:extLst>
      <p:ext uri="{BB962C8B-B14F-4D97-AF65-F5344CB8AC3E}">
        <p14:creationId xmlns:p14="http://schemas.microsoft.com/office/powerpoint/2010/main" val="8092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4923-2374-C5A8-821A-830CD949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přeprava, design, větroň&#10;&#10;Obsah vygenerovaný umělou inteligencí může být nesprávný.">
            <a:extLst>
              <a:ext uri="{FF2B5EF4-FFF2-40B4-BE49-F238E27FC236}">
                <a16:creationId xmlns:a16="http://schemas.microsoft.com/office/drawing/2014/main" id="{B8C26374-2484-40EA-905A-BAE25CAA7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523ADCB8-FFA7-493B-BE0D-A059988740C0}"/>
              </a:ext>
            </a:extLst>
          </p:cNvPr>
          <p:cNvGrpSpPr/>
          <p:nvPr/>
        </p:nvGrpSpPr>
        <p:grpSpPr>
          <a:xfrm>
            <a:off x="352338" y="396977"/>
            <a:ext cx="11501306" cy="6079323"/>
            <a:chOff x="1066800" y="1722438"/>
            <a:chExt cx="8077200" cy="4191000"/>
          </a:xfrm>
        </p:grpSpPr>
        <p:sp>
          <p:nvSpPr>
            <p:cNvPr id="7" name="AutoShape 20">
              <a:extLst>
                <a:ext uri="{FF2B5EF4-FFF2-40B4-BE49-F238E27FC236}">
                  <a16:creationId xmlns:a16="http://schemas.microsoft.com/office/drawing/2014/main" id="{66E14A94-3214-48E2-8D1F-C0B8F09F2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75" y="1722438"/>
              <a:ext cx="7731125" cy="4191000"/>
            </a:xfrm>
            <a:prstGeom prst="roundRect">
              <a:avLst>
                <a:gd name="adj" fmla="val 6111"/>
              </a:avLst>
            </a:prstGeom>
            <a:solidFill>
              <a:srgbClr val="FFC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86F83672-87B4-4668-B69A-F5FFA71DC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1475" y="1828800"/>
              <a:ext cx="16081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700" b="1" dirty="0">
                  <a:latin typeface="Trebuchet MS Bold" pitchFamily="1" charset="0"/>
                </a:rPr>
                <a:t>Růst A</a:t>
              </a:r>
              <a:endParaRPr lang="en-US" altLang="cs-CZ" sz="1700" b="1" dirty="0">
                <a:latin typeface="Trebuchet MS Bold" pitchFamily="1" charset="0"/>
              </a:endParaRPr>
            </a:p>
          </p:txBody>
        </p:sp>
        <p:sp>
          <p:nvSpPr>
            <p:cNvPr id="9" name="Line 32">
              <a:extLst>
                <a:ext uri="{FF2B5EF4-FFF2-40B4-BE49-F238E27FC236}">
                  <a16:creationId xmlns:a16="http://schemas.microsoft.com/office/drawing/2014/main" id="{8A4452DF-8C55-49A7-A812-B1D69EDE7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9463" y="2667000"/>
              <a:ext cx="684212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AutoShape 39">
              <a:extLst>
                <a:ext uri="{FF2B5EF4-FFF2-40B4-BE49-F238E27FC236}">
                  <a16:creationId xmlns:a16="http://schemas.microsoft.com/office/drawing/2014/main" id="{5952A7DF-B19B-43BF-A189-4ABCED960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8" y="1828800"/>
              <a:ext cx="1905000" cy="3962400"/>
            </a:xfrm>
            <a:prstGeom prst="roundRect">
              <a:avLst>
                <a:gd name="adj" fmla="val 6111"/>
              </a:avLst>
            </a:prstGeom>
            <a:solidFill>
              <a:srgbClr val="FFD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1" name="Text Box 40">
              <a:extLst>
                <a:ext uri="{FF2B5EF4-FFF2-40B4-BE49-F238E27FC236}">
                  <a16:creationId xmlns:a16="http://schemas.microsoft.com/office/drawing/2014/main" id="{027131EF-70C0-49AB-A956-629DEB5E7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188" y="1828800"/>
              <a:ext cx="160813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700" b="1" dirty="0">
                  <a:latin typeface="Trebuchet MS Bold" pitchFamily="1" charset="0"/>
                </a:rPr>
                <a:t>Růst B</a:t>
              </a:r>
              <a:endParaRPr lang="en-US" altLang="cs-CZ" sz="1700" b="1" dirty="0">
                <a:latin typeface="Trebuchet MS Bold" pitchFamily="1" charset="0"/>
              </a:endParaRPr>
            </a:p>
          </p:txBody>
        </p:sp>
        <p:sp>
          <p:nvSpPr>
            <p:cNvPr id="12" name="Line 41">
              <a:extLst>
                <a:ext uri="{FF2B5EF4-FFF2-40B4-BE49-F238E27FC236}">
                  <a16:creationId xmlns:a16="http://schemas.microsoft.com/office/drawing/2014/main" id="{EA2F6464-CCB4-4E36-B3A1-EE7EDF81A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2350" y="2667000"/>
              <a:ext cx="684213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4322D461-D374-4605-AB99-23978ABF3511}"/>
                </a:ext>
              </a:extLst>
            </p:cNvPr>
            <p:cNvSpPr>
              <a:spLocks/>
            </p:cNvSpPr>
            <p:nvPr/>
          </p:nvSpPr>
          <p:spPr bwMode="auto">
            <a:xfrm rot="-8220000" flipH="1" flipV="1">
              <a:off x="3817938" y="2624138"/>
              <a:ext cx="2462212" cy="2006600"/>
            </a:xfrm>
            <a:custGeom>
              <a:avLst/>
              <a:gdLst>
                <a:gd name="T0" fmla="*/ 2147483646 w 1128"/>
                <a:gd name="T1" fmla="*/ 2147483646 h 1152"/>
                <a:gd name="T2" fmla="*/ 2147483646 w 1128"/>
                <a:gd name="T3" fmla="*/ 0 h 1152"/>
                <a:gd name="T4" fmla="*/ 0 60000 65536"/>
                <a:gd name="T5" fmla="*/ 0 60000 65536"/>
                <a:gd name="T6" fmla="*/ 0 w 1128"/>
                <a:gd name="T7" fmla="*/ 0 h 1152"/>
                <a:gd name="T8" fmla="*/ 1128 w 1128"/>
                <a:gd name="T9" fmla="*/ 1152 h 1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8" h="1152">
                  <a:moveTo>
                    <a:pt x="120" y="1152"/>
                  </a:moveTo>
                  <a:cubicBezTo>
                    <a:pt x="120" y="1152"/>
                    <a:pt x="0" y="0"/>
                    <a:pt x="1128" y="0"/>
                  </a:cubicBezTo>
                </a:path>
              </a:pathLst>
            </a:cu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14" name="AutoShape 42">
              <a:extLst>
                <a:ext uri="{FF2B5EF4-FFF2-40B4-BE49-F238E27FC236}">
                  <a16:creationId xmlns:a16="http://schemas.microsoft.com/office/drawing/2014/main" id="{638921B6-C8B2-4C8F-9816-531ADEC31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828800"/>
              <a:ext cx="1905000" cy="3962400"/>
            </a:xfrm>
            <a:prstGeom prst="roundRect">
              <a:avLst>
                <a:gd name="adj" fmla="val 6111"/>
              </a:avLst>
            </a:prstGeom>
            <a:solidFill>
              <a:srgbClr val="FFD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5" name="AutoShape 43">
              <a:extLst>
                <a:ext uri="{FF2B5EF4-FFF2-40B4-BE49-F238E27FC236}">
                  <a16:creationId xmlns:a16="http://schemas.microsoft.com/office/drawing/2014/main" id="{54E1AEE2-EF7D-4415-9AC5-5B0007CF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828800"/>
              <a:ext cx="1905000" cy="3962400"/>
            </a:xfrm>
            <a:prstGeom prst="roundRect">
              <a:avLst>
                <a:gd name="adj" fmla="val 6111"/>
              </a:avLst>
            </a:prstGeom>
            <a:solidFill>
              <a:srgbClr val="FFD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16" name="WordArt 23">
              <a:extLst>
                <a:ext uri="{FF2B5EF4-FFF2-40B4-BE49-F238E27FC236}">
                  <a16:creationId xmlns:a16="http://schemas.microsoft.com/office/drawing/2014/main" id="{2795B585-9607-49C6-BE20-98B9D5B0C4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36925" y="3836988"/>
              <a:ext cx="739775" cy="8270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>
                      <a:alpha val="79999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  <p:sp>
          <p:nvSpPr>
            <p:cNvPr id="17" name="WordArt 45">
              <a:extLst>
                <a:ext uri="{FF2B5EF4-FFF2-40B4-BE49-F238E27FC236}">
                  <a16:creationId xmlns:a16="http://schemas.microsoft.com/office/drawing/2014/main" id="{433B70F0-4BE0-46B0-9024-FA8D87C621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126163" y="3833813"/>
              <a:ext cx="739775" cy="8270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b="1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>
                      <a:alpha val="79999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063365B3-8929-461C-A992-0E099401F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860550"/>
              <a:ext cx="2514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cs-CZ" altLang="cs-CZ" sz="1500" dirty="0">
                  <a:latin typeface="Trebuchet MS" panose="020B0603020202020204" pitchFamily="34" charset="0"/>
                </a:rPr>
                <a:t>Startovní čára</a:t>
              </a:r>
              <a:endParaRPr lang="en-US" altLang="cs-CZ" sz="1500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Text Box 46">
              <a:extLst>
                <a:ext uri="{FF2B5EF4-FFF2-40B4-BE49-F238E27FC236}">
                  <a16:creationId xmlns:a16="http://schemas.microsoft.com/office/drawing/2014/main" id="{5454B1F0-6D88-48F5-8592-D8C6334A6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325" y="1860550"/>
              <a:ext cx="2514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cs-CZ" altLang="cs-CZ" sz="1500" dirty="0">
                  <a:latin typeface="Trebuchet MS" panose="020B0603020202020204" pitchFamily="34" charset="0"/>
                </a:rPr>
                <a:t>Průběžný proces</a:t>
              </a:r>
              <a:endParaRPr lang="en-US" altLang="cs-CZ" sz="1500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4E32B6E7-5955-4C4B-9817-055345381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1866900"/>
              <a:ext cx="2514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cs-CZ" altLang="cs-CZ" sz="1500" dirty="0">
                  <a:latin typeface="Trebuchet MS" panose="020B0603020202020204" pitchFamily="34" charset="0"/>
                </a:rPr>
                <a:t>Cíl</a:t>
              </a:r>
              <a:endParaRPr lang="en-US" altLang="cs-CZ" sz="1500" dirty="0">
                <a:latin typeface="Trebuchet MS" panose="020B0603020202020204" pitchFamily="34" charset="0"/>
              </a:endParaRPr>
            </a:p>
          </p:txBody>
        </p:sp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7628840B-9EE3-4E74-BFC6-F7DA99CE1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2198688"/>
              <a:ext cx="19050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900" b="1" dirty="0">
                  <a:latin typeface="Trebuchet MS Bold" pitchFamily="1" charset="0"/>
                </a:rPr>
                <a:t>Vidím jen vlastní svět</a:t>
              </a:r>
              <a:endParaRPr lang="en-US" altLang="cs-CZ" sz="1900" b="1" dirty="0">
                <a:latin typeface="Trebuchet MS Bold" pitchFamily="1" charset="0"/>
              </a:endParaRPr>
            </a:p>
          </p:txBody>
        </p:sp>
        <p:sp>
          <p:nvSpPr>
            <p:cNvPr id="22" name="Text Box 49">
              <a:extLst>
                <a:ext uri="{FF2B5EF4-FFF2-40B4-BE49-F238E27FC236}">
                  <a16:creationId xmlns:a16="http://schemas.microsoft.com/office/drawing/2014/main" id="{7A822C23-8E1D-4868-9C09-3B6C7C61D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188" y="2203450"/>
              <a:ext cx="190500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900" b="1" dirty="0">
                  <a:latin typeface="Trebuchet MS Bold" pitchFamily="1" charset="0"/>
                </a:rPr>
                <a:t>Hledání boží vůle</a:t>
              </a:r>
              <a:endParaRPr lang="en-US" altLang="cs-CZ" sz="1900" b="1" dirty="0">
                <a:latin typeface="Trebuchet MS Bold" pitchFamily="1" charset="0"/>
              </a:endParaRPr>
            </a:p>
          </p:txBody>
        </p:sp>
        <p:sp>
          <p:nvSpPr>
            <p:cNvPr id="23" name="Text Box 50">
              <a:extLst>
                <a:ext uri="{FF2B5EF4-FFF2-40B4-BE49-F238E27FC236}">
                  <a16:creationId xmlns:a16="http://schemas.microsoft.com/office/drawing/2014/main" id="{3E9112F1-C0A3-4ACB-98DA-CC8786DA1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166" y="2203450"/>
              <a:ext cx="216743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cs-CZ" sz="1900" b="1" dirty="0">
                <a:latin typeface="Trebuchet MS Bold" pitchFamily="1" charset="0"/>
              </a:endParaRPr>
            </a:p>
          </p:txBody>
        </p:sp>
      </p:grpSp>
      <p:sp>
        <p:nvSpPr>
          <p:cNvPr id="29" name="Text Box 49">
            <a:extLst>
              <a:ext uri="{FF2B5EF4-FFF2-40B4-BE49-F238E27FC236}">
                <a16:creationId xmlns:a16="http://schemas.microsoft.com/office/drawing/2014/main" id="{0DA9F6E8-20D2-4B46-975A-4C867970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860" y="1094717"/>
            <a:ext cx="271257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1900" b="1" dirty="0">
                <a:latin typeface="Trebuchet MS Bold" pitchFamily="1" charset="0"/>
              </a:rPr>
              <a:t>Naplnění boží vůle</a:t>
            </a:r>
            <a:endParaRPr lang="en-US" altLang="cs-CZ" sz="1900" b="1" dirty="0">
              <a:latin typeface="Trebuchet MS Bold" pitchFamily="1" charset="0"/>
            </a:endParaRPr>
          </a:p>
        </p:txBody>
      </p:sp>
      <p:sp>
        <p:nvSpPr>
          <p:cNvPr id="30" name="Text Box 53">
            <a:extLst>
              <a:ext uri="{FF2B5EF4-FFF2-40B4-BE49-F238E27FC236}">
                <a16:creationId xmlns:a16="http://schemas.microsoft.com/office/drawing/2014/main" id="{C077D9DA-019B-46EC-AF29-8D73EBA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72" y="2728518"/>
            <a:ext cx="26134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cs-CZ" altLang="cs-CZ" b="1" i="1" dirty="0">
                <a:latin typeface="Trebuchet MS" panose="020B0603020202020204" pitchFamily="34" charset="0"/>
              </a:rPr>
              <a:t>Držím se toho, co mi funguje</a:t>
            </a:r>
            <a:endParaRPr lang="en-US" altLang="cs-CZ" dirty="0">
              <a:latin typeface="Trebuchet MS" panose="020B0603020202020204" pitchFamily="34" charset="0"/>
            </a:endParaRPr>
          </a:p>
        </p:txBody>
      </p:sp>
      <p:sp>
        <p:nvSpPr>
          <p:cNvPr id="31" name="Text Box 53">
            <a:extLst>
              <a:ext uri="{FF2B5EF4-FFF2-40B4-BE49-F238E27FC236}">
                <a16:creationId xmlns:a16="http://schemas.microsoft.com/office/drawing/2014/main" id="{B9445B33-5883-4C97-9F4A-74C4DFBF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324" y="2703374"/>
            <a:ext cx="2464087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cs-CZ" altLang="cs-CZ" b="1" i="1" dirty="0">
                <a:latin typeface="Trebuchet MS" panose="020B0603020202020204" pitchFamily="34" charset="0"/>
              </a:rPr>
              <a:t>Dávám možnost i jiným pohledům</a:t>
            </a:r>
            <a:endParaRPr lang="en-US" altLang="cs-CZ" b="1" i="1" dirty="0">
              <a:latin typeface="Trebuchet MS" panose="020B0603020202020204" pitchFamily="34" charset="0"/>
            </a:endParaRPr>
          </a:p>
        </p:txBody>
      </p:sp>
      <p:sp>
        <p:nvSpPr>
          <p:cNvPr id="32" name="Text Box 53">
            <a:extLst>
              <a:ext uri="{FF2B5EF4-FFF2-40B4-BE49-F238E27FC236}">
                <a16:creationId xmlns:a16="http://schemas.microsoft.com/office/drawing/2014/main" id="{184F8E40-4933-4420-AF9D-923FDE18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579" y="2728518"/>
            <a:ext cx="246408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cs-CZ" altLang="cs-CZ" b="1" i="1" dirty="0">
                <a:latin typeface="Trebuchet MS" panose="020B0603020202020204" pitchFamily="34" charset="0"/>
              </a:rPr>
              <a:t>Podřízení se boží vůli</a:t>
            </a:r>
            <a:endParaRPr lang="en-US" altLang="cs-CZ" b="1" i="1" dirty="0">
              <a:latin typeface="Trebuchet MS" panose="020B0603020202020204" pitchFamily="34" charset="0"/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ADB0740B-6108-441D-AD81-24FD3E79623E}"/>
              </a:ext>
            </a:extLst>
          </p:cNvPr>
          <p:cNvSpPr>
            <a:spLocks/>
          </p:cNvSpPr>
          <p:nvPr/>
        </p:nvSpPr>
        <p:spPr bwMode="auto">
          <a:xfrm rot="2508751" flipH="1" flipV="1">
            <a:off x="4985769" y="4179038"/>
            <a:ext cx="2462212" cy="2006600"/>
          </a:xfrm>
          <a:custGeom>
            <a:avLst/>
            <a:gdLst>
              <a:gd name="T0" fmla="*/ 2147483646 w 1128"/>
              <a:gd name="T1" fmla="*/ 2147483646 h 1152"/>
              <a:gd name="T2" fmla="*/ 2147483646 w 1128"/>
              <a:gd name="T3" fmla="*/ 0 h 1152"/>
              <a:gd name="T4" fmla="*/ 0 60000 65536"/>
              <a:gd name="T5" fmla="*/ 0 60000 65536"/>
              <a:gd name="T6" fmla="*/ 0 w 1128"/>
              <a:gd name="T7" fmla="*/ 0 h 1152"/>
              <a:gd name="T8" fmla="*/ 1128 w 1128"/>
              <a:gd name="T9" fmla="*/ 1152 h 1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1152">
                <a:moveTo>
                  <a:pt x="120" y="1152"/>
                </a:moveTo>
                <a:cubicBezTo>
                  <a:pt x="120" y="1152"/>
                  <a:pt x="0" y="0"/>
                  <a:pt x="1128" y="0"/>
                </a:cubicBezTo>
              </a:path>
            </a:pathLst>
          </a:custGeom>
          <a:noFill/>
          <a:ln w="1270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1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CB0B8-223A-0D50-D8A4-331EDCA2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 are currently viewing Peter the Apostle – Character Profile">
            <a:extLst>
              <a:ext uri="{FF2B5EF4-FFF2-40B4-BE49-F238E27FC236}">
                <a16:creationId xmlns:a16="http://schemas.microsoft.com/office/drawing/2014/main" id="{84461B51-3EBC-4BF1-B669-4514BB0A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31" y="1051662"/>
            <a:ext cx="3384404" cy="47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60D9F40-D2FF-45D8-9CDE-EF4ED226A453}"/>
              </a:ext>
            </a:extLst>
          </p:cNvPr>
          <p:cNvSpPr txBox="1"/>
          <p:nvPr/>
        </p:nvSpPr>
        <p:spPr>
          <a:xfrm>
            <a:off x="2722486" y="1079658"/>
            <a:ext cx="56905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Nespoléhal na sebe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A6CEC5-3092-41B9-9C44-DFCAB9E16576}"/>
              </a:ext>
            </a:extLst>
          </p:cNvPr>
          <p:cNvSpPr txBox="1"/>
          <p:nvPr/>
        </p:nvSpPr>
        <p:spPr>
          <a:xfrm>
            <a:off x="2722484" y="2070917"/>
            <a:ext cx="569058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Trávil spoustu času s Ježíšem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7289AB-124D-4E27-9C27-5794EE74E2F9}"/>
              </a:ext>
            </a:extLst>
          </p:cNvPr>
          <p:cNvSpPr txBox="1"/>
          <p:nvPr/>
        </p:nvSpPr>
        <p:spPr>
          <a:xfrm>
            <a:off x="2722484" y="3071021"/>
            <a:ext cx="56905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Nechal se jím ovlivňovat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75E26E-A8CF-4728-AD84-A1E5E228985E}"/>
              </a:ext>
            </a:extLst>
          </p:cNvPr>
          <p:cNvSpPr txBox="1"/>
          <p:nvPr/>
        </p:nvSpPr>
        <p:spPr>
          <a:xfrm>
            <a:off x="2722483" y="4131894"/>
            <a:ext cx="569058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věrný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62D56C-05A0-47B3-B763-262E1CA665ED}"/>
              </a:ext>
            </a:extLst>
          </p:cNvPr>
          <p:cNvSpPr txBox="1"/>
          <p:nvPr/>
        </p:nvSpPr>
        <p:spPr>
          <a:xfrm>
            <a:off x="2755511" y="5192767"/>
            <a:ext cx="56905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i na jiné</a:t>
            </a:r>
          </a:p>
        </p:txBody>
      </p:sp>
    </p:spTree>
    <p:extLst>
      <p:ext uri="{BB962C8B-B14F-4D97-AF65-F5344CB8AC3E}">
        <p14:creationId xmlns:p14="http://schemas.microsoft.com/office/powerpoint/2010/main" val="28660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0.2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238</Words>
  <Application>Microsoft Office PowerPoint</Application>
  <PresentationFormat>Širokoúhlá obrazovka</PresentationFormat>
  <Paragraphs>45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ＭＳ Ｐゴシック</vt:lpstr>
      <vt:lpstr>Aptos</vt:lpstr>
      <vt:lpstr>Aptos Display</vt:lpstr>
      <vt:lpstr>Arial</vt:lpstr>
      <vt:lpstr>Helvetica</vt:lpstr>
      <vt:lpstr>Trebuchet MS</vt:lpstr>
      <vt:lpstr>Trebuchet MS Bold</vt:lpstr>
      <vt:lpstr>Verdana</vt:lpstr>
      <vt:lpstr>Motiv Office</vt:lpstr>
      <vt:lpstr>Prezentace aplikace PowerPoint</vt:lpstr>
      <vt:lpstr>Marek 12,29–30</vt:lpstr>
      <vt:lpstr>Marek 12,30  podle Ch. Schwarze</vt:lpstr>
      <vt:lpstr>Prezentace aplikace PowerPoint</vt:lpstr>
      <vt:lpstr>Prezentace aplikace PowerPoint</vt:lpstr>
      <vt:lpstr>Petr</vt:lpstr>
      <vt:lpstr>Prezentace aplikace PowerPoint</vt:lpstr>
      <vt:lpstr>Prezentace aplikace PowerPoint</vt:lpstr>
      <vt:lpstr>Prezentace aplikace PowerPoint</vt:lpstr>
      <vt:lpstr>Marek 12,29–30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ŠD</dc:creator>
  <cp:lastModifiedBy>Kuzmann ml. Otakar</cp:lastModifiedBy>
  <cp:revision>92</cp:revision>
  <dcterms:created xsi:type="dcterms:W3CDTF">2025-04-12T19:12:09Z</dcterms:created>
  <dcterms:modified xsi:type="dcterms:W3CDTF">2025-04-23T10:54:34Z</dcterms:modified>
</cp:coreProperties>
</file>