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56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83" d="100"/>
          <a:sy n="83" d="100"/>
        </p:scale>
        <p:origin x="643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ázev a popis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ce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cs-CZ" smtClean="0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2/22/2025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 s citac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cs-CZ" smtClean="0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2/22/2025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ravda nebo neprav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cs-CZ" smtClean="0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2/22/2025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2/22/2025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2/22/2025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2/22/2025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2/22/2025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2/22/2025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2/22/2025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2/22/2025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0" y="103414"/>
            <a:ext cx="7620000" cy="6667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31182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Obrázek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39569" y="0"/>
            <a:ext cx="5512862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95254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rázek 2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2" t="14048" r="132" b="14405"/>
          <a:stretch/>
        </p:blipFill>
        <p:spPr>
          <a:xfrm>
            <a:off x="3224893" y="0"/>
            <a:ext cx="6221185" cy="67857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70015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ázek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63548" y="730023"/>
            <a:ext cx="8595361" cy="53523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90017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911926" y="813460"/>
            <a:ext cx="8538708" cy="1617802"/>
          </a:xfrm>
        </p:spPr>
        <p:txBody>
          <a:bodyPr>
            <a:normAutofit fontScale="90000"/>
          </a:bodyPr>
          <a:lstStyle/>
          <a:p>
            <a:r>
              <a:rPr lang="cs-CZ" dirty="0" err="1" smtClean="0"/>
              <a:t>Mt</a:t>
            </a:r>
            <a:r>
              <a:rPr lang="cs-CZ" dirty="0" smtClean="0"/>
              <a:t> 8,1-3</a:t>
            </a:r>
            <a:br>
              <a:rPr lang="cs-CZ" dirty="0" smtClean="0"/>
            </a:br>
            <a:r>
              <a:rPr lang="cs-CZ" dirty="0" smtClean="0"/>
              <a:t>Očištění malomocného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911926" y="2083247"/>
            <a:ext cx="9772217" cy="4446862"/>
          </a:xfrm>
        </p:spPr>
        <p:txBody>
          <a:bodyPr>
            <a:noAutofit/>
          </a:bodyPr>
          <a:lstStyle/>
          <a:p>
            <a:pPr algn="just">
              <a:lnSpc>
                <a:spcPct val="150000"/>
              </a:lnSpc>
            </a:pPr>
            <a:r>
              <a:rPr lang="cs-CZ" sz="2800" dirty="0"/>
              <a:t/>
            </a:r>
            <a:br>
              <a:rPr lang="cs-CZ" sz="2800" dirty="0"/>
            </a:br>
            <a:r>
              <a:rPr lang="cs-CZ" sz="2800" dirty="0"/>
              <a:t>1Když sestoupil z hory, vydaly se za ním velké zástupy. 2A hle, přišel malomocný, klaněl se mu a říkal: “Pane, </a:t>
            </a:r>
            <a:r>
              <a:rPr lang="cs-CZ" sz="2800" dirty="0" smtClean="0"/>
              <a:t>chceš-li</a:t>
            </a:r>
            <a:r>
              <a:rPr lang="cs-CZ" sz="2800" dirty="0"/>
              <a:t>, jsi mocen mne očistit.” </a:t>
            </a:r>
            <a:r>
              <a:rPr lang="cs-CZ" sz="2800" b="1" dirty="0"/>
              <a:t>3On vztáhl ruku, dotkl se ho a řekl: “Chci, buď očištěn.</a:t>
            </a:r>
            <a:r>
              <a:rPr lang="cs-CZ" sz="2800" dirty="0"/>
              <a:t>” A hned byl očištěn od svého malomocenství.</a:t>
            </a:r>
          </a:p>
        </p:txBody>
      </p:sp>
    </p:spTree>
    <p:extLst>
      <p:ext uri="{BB962C8B-B14F-4D97-AF65-F5344CB8AC3E}">
        <p14:creationId xmlns:p14="http://schemas.microsoft.com/office/powerpoint/2010/main" val="6690784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911926" y="813460"/>
            <a:ext cx="8538708" cy="1617802"/>
          </a:xfrm>
        </p:spPr>
        <p:txBody>
          <a:bodyPr>
            <a:normAutofit fontScale="90000"/>
          </a:bodyPr>
          <a:lstStyle/>
          <a:p>
            <a:r>
              <a:rPr lang="cs-CZ" dirty="0" smtClean="0"/>
              <a:t>J 4,5-42</a:t>
            </a:r>
            <a:br>
              <a:rPr lang="cs-CZ" dirty="0" smtClean="0"/>
            </a:br>
            <a:r>
              <a:rPr lang="cs-CZ" dirty="0" smtClean="0"/>
              <a:t>Samařská žena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911926" y="2083247"/>
            <a:ext cx="9772217" cy="4446862"/>
          </a:xfrm>
        </p:spPr>
        <p:txBody>
          <a:bodyPr>
            <a:noAutofit/>
          </a:bodyPr>
          <a:lstStyle/>
          <a:p>
            <a:pPr algn="just">
              <a:lnSpc>
                <a:spcPct val="150000"/>
              </a:lnSpc>
            </a:pPr>
            <a:r>
              <a:rPr lang="cs-CZ" sz="2800" dirty="0"/>
              <a:t/>
            </a:r>
            <a:br>
              <a:rPr lang="cs-CZ" sz="2800" dirty="0"/>
            </a:br>
            <a:r>
              <a:rPr lang="cs-CZ" sz="2800" dirty="0"/>
              <a:t>7Tu přišla samařská žena, aby načerpala vodu. Ježíš jí řekl: “Dej mi napít.” 8Jeho učedníci totiž odešli do města, aby nakoupili jídlo. 9Samařská žena mu řekla: “</a:t>
            </a:r>
            <a:r>
              <a:rPr lang="cs-CZ" sz="2800" b="1" dirty="0"/>
              <a:t>Jak to, že ty, ač jsi Žid, žádáš mne, samařskou ženu, abych ti dala napít?” Židé totiž se </a:t>
            </a:r>
            <a:r>
              <a:rPr lang="cs-CZ" sz="2800" b="1" dirty="0" err="1"/>
              <a:t>Samařany</a:t>
            </a:r>
            <a:r>
              <a:rPr lang="cs-CZ" sz="2800" b="1" dirty="0"/>
              <a:t> nic společného neužívají.</a:t>
            </a:r>
          </a:p>
        </p:txBody>
      </p:sp>
    </p:spTree>
    <p:extLst>
      <p:ext uri="{BB962C8B-B14F-4D97-AF65-F5344CB8AC3E}">
        <p14:creationId xmlns:p14="http://schemas.microsoft.com/office/powerpoint/2010/main" val="24906593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911926" y="813460"/>
            <a:ext cx="8538708" cy="1617802"/>
          </a:xfrm>
        </p:spPr>
        <p:txBody>
          <a:bodyPr>
            <a:normAutofit fontScale="90000"/>
          </a:bodyPr>
          <a:lstStyle/>
          <a:p>
            <a:r>
              <a:rPr lang="cs-CZ" dirty="0" err="1" smtClean="0"/>
              <a:t>Lk</a:t>
            </a:r>
            <a:r>
              <a:rPr lang="cs-CZ" dirty="0" smtClean="0"/>
              <a:t> 11,37-39</a:t>
            </a:r>
            <a:br>
              <a:rPr lang="cs-CZ" dirty="0" smtClean="0"/>
            </a:br>
            <a:r>
              <a:rPr lang="cs-CZ" dirty="0" smtClean="0"/>
              <a:t>Na návštěvě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911926" y="2083247"/>
            <a:ext cx="9772217" cy="4446862"/>
          </a:xfrm>
        </p:spPr>
        <p:txBody>
          <a:bodyPr>
            <a:noAutofit/>
          </a:bodyPr>
          <a:lstStyle/>
          <a:p>
            <a:pPr algn="just">
              <a:lnSpc>
                <a:spcPct val="150000"/>
              </a:lnSpc>
            </a:pPr>
            <a:r>
              <a:rPr lang="cs-CZ" sz="2800" dirty="0"/>
              <a:t/>
            </a:r>
            <a:br>
              <a:rPr lang="cs-CZ" sz="2800" dirty="0"/>
            </a:br>
            <a:r>
              <a:rPr lang="cs-CZ" sz="2800" dirty="0"/>
              <a:t>37Jakmile domluvil, zval ho jeden farizeus, aby u něho posnídal. Ježíš vstoupil a uložil se ke stolu. 38Farizeus se podivil, když uviděl, že se </a:t>
            </a:r>
            <a:r>
              <a:rPr lang="cs-CZ" sz="2800" b="1" dirty="0"/>
              <a:t>před jídlem nejprve neomyl</a:t>
            </a:r>
            <a:r>
              <a:rPr lang="cs-CZ" sz="2800" dirty="0"/>
              <a:t>. 39Pán mu řekl: “Nyní vy, farizeové, očišťujete povrch číše a mísy, ale váš vnitřek je plný chamtivosti a špatnosti. </a:t>
            </a:r>
          </a:p>
        </p:txBody>
      </p:sp>
    </p:spTree>
    <p:extLst>
      <p:ext uri="{BB962C8B-B14F-4D97-AF65-F5344CB8AC3E}">
        <p14:creationId xmlns:p14="http://schemas.microsoft.com/office/powerpoint/2010/main" val="7052262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911926" y="813460"/>
            <a:ext cx="8538708" cy="1617802"/>
          </a:xfrm>
        </p:spPr>
        <p:txBody>
          <a:bodyPr>
            <a:normAutofit fontScale="90000"/>
          </a:bodyPr>
          <a:lstStyle/>
          <a:p>
            <a:r>
              <a:rPr lang="cs-CZ" dirty="0" smtClean="0"/>
              <a:t>J 2,13-16</a:t>
            </a:r>
            <a:br>
              <a:rPr lang="cs-CZ" dirty="0" smtClean="0"/>
            </a:br>
            <a:r>
              <a:rPr lang="cs-CZ" dirty="0" smtClean="0"/>
              <a:t>Vyhnání z chrámu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911926" y="1787684"/>
            <a:ext cx="9772217" cy="4446862"/>
          </a:xfrm>
        </p:spPr>
        <p:txBody>
          <a:bodyPr>
            <a:noAutofit/>
          </a:bodyPr>
          <a:lstStyle/>
          <a:p>
            <a:pPr algn="just">
              <a:lnSpc>
                <a:spcPct val="150000"/>
              </a:lnSpc>
            </a:pPr>
            <a:r>
              <a:rPr lang="cs-CZ" sz="2800" dirty="0"/>
              <a:t/>
            </a:r>
            <a:br>
              <a:rPr lang="cs-CZ" sz="2800" dirty="0"/>
            </a:br>
            <a:r>
              <a:rPr lang="cs-CZ" sz="2600" dirty="0"/>
              <a:t>13Byly blízko židovské velikonoce a Ježíš vystoupil do Jeruzaléma. 14V chrámě našel </a:t>
            </a:r>
            <a:r>
              <a:rPr lang="cs-CZ" sz="2600" b="1" dirty="0"/>
              <a:t>prodavače dobytka, ovcí a holubů i penězoměnce sedící za stoly</a:t>
            </a:r>
            <a:r>
              <a:rPr lang="cs-CZ" sz="2600" dirty="0"/>
              <a:t>. 15I </a:t>
            </a:r>
            <a:r>
              <a:rPr lang="cs-CZ" sz="2600" b="1" dirty="0"/>
              <a:t>udělal z provazů bič a všechny je z chrámu i s ovcemi a dobytkem vyhnal, mince penězoměnců vysypal a stoly převrátil. </a:t>
            </a:r>
            <a:r>
              <a:rPr lang="cs-CZ" sz="2600" dirty="0"/>
              <a:t>16A prodavačům holubů řekl: “Odneste to odsud! Nedělejte z domu mého Otce tržnici!</a:t>
            </a:r>
          </a:p>
        </p:txBody>
      </p:sp>
    </p:spTree>
    <p:extLst>
      <p:ext uri="{BB962C8B-B14F-4D97-AF65-F5344CB8AC3E}">
        <p14:creationId xmlns:p14="http://schemas.microsoft.com/office/powerpoint/2010/main" val="34908692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911926" y="813460"/>
            <a:ext cx="8538708" cy="1617802"/>
          </a:xfrm>
        </p:spPr>
        <p:txBody>
          <a:bodyPr>
            <a:normAutofit fontScale="90000"/>
          </a:bodyPr>
          <a:lstStyle/>
          <a:p>
            <a:r>
              <a:rPr lang="cs-CZ" dirty="0" smtClean="0"/>
              <a:t>J 14,6</a:t>
            </a:r>
            <a:br>
              <a:rPr lang="cs-CZ" dirty="0" smtClean="0"/>
            </a:br>
            <a:r>
              <a:rPr lang="cs-CZ" dirty="0" smtClean="0"/>
              <a:t>Namyšlenost a urážky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911926" y="1787684"/>
            <a:ext cx="9772217" cy="3587880"/>
          </a:xfrm>
        </p:spPr>
        <p:txBody>
          <a:bodyPr>
            <a:noAutofit/>
          </a:bodyPr>
          <a:lstStyle/>
          <a:p>
            <a:pPr algn="just">
              <a:lnSpc>
                <a:spcPct val="150000"/>
              </a:lnSpc>
            </a:pPr>
            <a:r>
              <a:rPr lang="cs-CZ" sz="2800" dirty="0"/>
              <a:t/>
            </a:r>
            <a:br>
              <a:rPr lang="cs-CZ" sz="2800" dirty="0"/>
            </a:br>
            <a:r>
              <a:rPr lang="cs-CZ" sz="2600" dirty="0"/>
              <a:t>'Ježíš mu řekl: “</a:t>
            </a:r>
            <a:r>
              <a:rPr lang="cs-CZ" sz="2600" b="1" dirty="0"/>
              <a:t>Já jsem</a:t>
            </a:r>
            <a:r>
              <a:rPr lang="cs-CZ" sz="2600" dirty="0"/>
              <a:t> ta Cesta, Pravda i Život. </a:t>
            </a:r>
            <a:r>
              <a:rPr lang="cs-CZ" sz="2600" b="1" dirty="0"/>
              <a:t>Nikdo nepřichází k Otci než skrze mne. </a:t>
            </a:r>
            <a:r>
              <a:rPr lang="cs-CZ" sz="2600" b="1" dirty="0" smtClean="0"/>
              <a:t>‚</a:t>
            </a:r>
          </a:p>
          <a:p>
            <a:pPr algn="just">
              <a:lnSpc>
                <a:spcPct val="150000"/>
              </a:lnSpc>
            </a:pPr>
            <a:endParaRPr lang="cs-CZ" sz="2600" b="1" dirty="0"/>
          </a:p>
          <a:p>
            <a:pPr marL="457200" indent="-4572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cs-CZ" sz="2600" b="1" dirty="0" smtClean="0"/>
              <a:t>Plemeno zmijí</a:t>
            </a:r>
            <a:endParaRPr lang="cs-CZ" sz="2600" b="1" dirty="0"/>
          </a:p>
        </p:txBody>
      </p:sp>
    </p:spTree>
    <p:extLst>
      <p:ext uri="{BB962C8B-B14F-4D97-AF65-F5344CB8AC3E}">
        <p14:creationId xmlns:p14="http://schemas.microsoft.com/office/powerpoint/2010/main" val="11973327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tébla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23</TotalTime>
  <Words>10</Words>
  <Application>Microsoft Office PowerPoint</Application>
  <PresentationFormat>Širokoúhlá obrazovka</PresentationFormat>
  <Paragraphs>12</Paragraphs>
  <Slides>9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9</vt:i4>
      </vt:variant>
    </vt:vector>
  </HeadingPairs>
  <TitlesOfParts>
    <vt:vector size="13" baseType="lpstr">
      <vt:lpstr>Arial</vt:lpstr>
      <vt:lpstr>Century Gothic</vt:lpstr>
      <vt:lpstr>Wingdings 3</vt:lpstr>
      <vt:lpstr>Stébla</vt:lpstr>
      <vt:lpstr>Prezentace aplikace PowerPoint</vt:lpstr>
      <vt:lpstr>Prezentace aplikace PowerPoint</vt:lpstr>
      <vt:lpstr>Prezentace aplikace PowerPoint</vt:lpstr>
      <vt:lpstr>Prezentace aplikace PowerPoint</vt:lpstr>
      <vt:lpstr>Mt 8,1-3 Očištění malomocného</vt:lpstr>
      <vt:lpstr>J 4,5-42 Samařská žena</vt:lpstr>
      <vt:lpstr>Lk 11,37-39 Na návštěvě</vt:lpstr>
      <vt:lpstr>J 2,13-16 Vyhnání z chrámu</vt:lpstr>
      <vt:lpstr>J 14,6 Namyšlenost a urážky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Maru</dc:creator>
  <cp:lastModifiedBy>Maru</cp:lastModifiedBy>
  <cp:revision>3</cp:revision>
  <dcterms:created xsi:type="dcterms:W3CDTF">2025-02-22T16:48:15Z</dcterms:created>
  <dcterms:modified xsi:type="dcterms:W3CDTF">2025-02-22T17:11:19Z</dcterms:modified>
</cp:coreProperties>
</file>