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69" r:id="rId2"/>
    <p:sldId id="271" r:id="rId3"/>
    <p:sldId id="272" r:id="rId4"/>
    <p:sldId id="270" r:id="rId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59" d="100"/>
          <a:sy n="59" d="100"/>
        </p:scale>
        <p:origin x="60" y="180"/>
      </p:cViewPr>
      <p:guideLst>
        <p:guide orient="horz" pos="2160"/>
        <p:guide pos="3840"/>
      </p:guideLst>
    </p:cSldViewPr>
  </p:slideViewPr>
  <p:notesTextViewPr>
    <p:cViewPr>
      <p:scale>
        <a:sx n="200" d="100"/>
        <a:sy n="2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FC2364-E4FA-4F03-A513-C8BE7AC87186}" type="datetimeFigureOut">
              <a:rPr lang="cs-CZ" smtClean="0"/>
              <a:t>31.03.2024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ECBD8F-4F73-4E82-B770-093A34DAED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7455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CBD8F-4F73-4E82-B770-093A34DAED34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50852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D2CECB-2AB4-1CDB-28A9-9C7FE50EDE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1C63951-2356-E002-BC36-98E2705B26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CF4F9D0-A8BF-FECA-6D1D-AD73457F1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C716E-F7E7-4982-A221-50F03B763B69}" type="datetimeFigureOut">
              <a:rPr lang="cs-CZ" smtClean="0"/>
              <a:t>31.03.2024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3C552ED-4743-ACA2-3DC6-66C178238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C82825E-3C76-CBA8-0E5E-19A355263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4A645-3121-4857-8BE7-005B2E9460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7300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52E346-884F-B6E8-8057-3F45BC42F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D657BADD-47CD-15E9-559B-9B63018CED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AC3A7C1-4E89-04D1-7ED3-74610927E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C716E-F7E7-4982-A221-50F03B763B69}" type="datetimeFigureOut">
              <a:rPr lang="cs-CZ" smtClean="0"/>
              <a:t>31.03.2024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6A96F54-83AC-3D60-5DE0-82D94D0C0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77D37DD-4857-FBFD-0A89-E5D4F965C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4A645-3121-4857-8BE7-005B2E9460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5940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31985EBF-8DBB-A331-2C88-86C3CEA392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F0924752-15D9-23AF-5331-D172531D21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B2EE874-907F-18D4-FE2C-589A1EF7F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C716E-F7E7-4982-A221-50F03B763B69}" type="datetimeFigureOut">
              <a:rPr lang="cs-CZ" smtClean="0"/>
              <a:t>31.03.2024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A954557-429D-622F-FD86-041EA9D0F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5AEAEBD-93EE-0DB6-21F0-E4C0183C4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4A645-3121-4857-8BE7-005B2E9460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6565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74427C-C8F7-0E4D-01C6-D19639C77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1008A4F-750E-019C-5998-6330653823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234E58E-3D00-9B4E-DA67-1C441A34B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C716E-F7E7-4982-A221-50F03B763B69}" type="datetimeFigureOut">
              <a:rPr lang="cs-CZ" smtClean="0"/>
              <a:t>31.03.2024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6263872-B01A-0372-938E-273711550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FC68911-1870-8351-785B-F66ECD420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4A645-3121-4857-8BE7-005B2E9460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493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EE2962-FEFE-B67F-F2C1-2B827696B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5BF3B77-8435-8547-5FF3-8E8FAA21B4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1C9C601-7AB2-17B0-37FB-65FFA389F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C716E-F7E7-4982-A221-50F03B763B69}" type="datetimeFigureOut">
              <a:rPr lang="cs-CZ" smtClean="0"/>
              <a:t>31.03.2024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1D5AAA3-1BC6-FCB5-89DB-2D10E45E1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F58DB63-0F96-F426-EF3E-C52426FE7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4A645-3121-4857-8BE7-005B2E9460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6787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28B0EF-B82E-A0B1-9A83-7120832C2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4CF7576-9E1A-E659-A990-57841562E9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A6D413F-52EC-995E-BCEF-48A87C5BAA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7A4C44B-03E5-CC97-9108-F0D743CF1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C716E-F7E7-4982-A221-50F03B763B69}" type="datetimeFigureOut">
              <a:rPr lang="cs-CZ" smtClean="0"/>
              <a:t>31.03.2024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CA90FCE-7239-3CFE-39F0-D733B193D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E35F2C8-2ED4-B12F-B176-7B1DCEE9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4A645-3121-4857-8BE7-005B2E9460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2280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46B6C9-3B95-9424-015B-4CF3EEC57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8F753A5-DC4B-78AC-A9D6-D7255DDA61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05B4678D-B17F-DCDC-6371-BF0CFE9A80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276F8684-71EB-31FC-7E62-97A61C9E1F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2F25BB36-8875-14CF-C8CF-8CB91D669D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B180E9E8-398D-B7F0-87C0-612FD7A84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C716E-F7E7-4982-A221-50F03B763B69}" type="datetimeFigureOut">
              <a:rPr lang="cs-CZ" smtClean="0"/>
              <a:t>31.03.2024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0F16621E-AF06-862E-7DB5-18EE59FB8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580C3C4F-52E5-61C5-358D-58B5A3708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4A645-3121-4857-8BE7-005B2E9460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9754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30EC75-0C94-18B1-A9D3-E6A2B77544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DEADB17E-9E94-86DF-3F26-700058D4D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C716E-F7E7-4982-A221-50F03B763B69}" type="datetimeFigureOut">
              <a:rPr lang="cs-CZ" smtClean="0"/>
              <a:t>31.03.2024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EC2EB47-1EF2-1887-7A41-2E0F30796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FAAC0F5-D94D-881E-3720-787ED1E15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4A645-3121-4857-8BE7-005B2E9460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8043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B92FA65B-08C3-FA62-436A-AEF042990F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C716E-F7E7-4982-A221-50F03B763B69}" type="datetimeFigureOut">
              <a:rPr lang="cs-CZ" smtClean="0"/>
              <a:t>31.03.2024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FD17F0BF-ABE9-B110-BEE2-E9F401738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2DB5EB9-C717-C7FB-ED42-1E2157454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4A645-3121-4857-8BE7-005B2E9460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6324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BABEF2-1FB7-718F-1785-591CC8699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3241161-71E4-AE04-F463-ED0B03762C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C311FA6-01D7-AC4F-DA1B-755DEBFD7C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05D2EDF-8F3E-E140-B1DF-A17E4266C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C716E-F7E7-4982-A221-50F03B763B69}" type="datetimeFigureOut">
              <a:rPr lang="cs-CZ" smtClean="0"/>
              <a:t>31.03.2024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E2BB531-981C-2CE2-ECD2-DC0261E7B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AE6B3D1-6CBA-03C2-526B-F61984725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4A645-3121-4857-8BE7-005B2E9460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478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B1B68D-84F3-A54C-2B5A-5ACE8B0A6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60948190-93D4-7729-2415-637FC55D72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B0F8364-ED74-CDA1-EA88-5C6D58C152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34380DC-FD79-2A3D-35CF-83ABB7579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C716E-F7E7-4982-A221-50F03B763B69}" type="datetimeFigureOut">
              <a:rPr lang="cs-CZ" smtClean="0"/>
              <a:t>31.03.2024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B80EBB6-ADA9-60C6-8864-300BB7AEB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C2CC765-B08C-E22A-5589-9D928F204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4A645-3121-4857-8BE7-005B2E9460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3951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7962ED92-C862-73DA-B693-CB6454DFD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EDE9018-E20C-E124-8ED0-3E4D0ABAAC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FB099A8-2829-BB5C-FEA5-0585A22A98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28C716E-F7E7-4982-A221-50F03B763B69}" type="datetimeFigureOut">
              <a:rPr lang="cs-CZ" smtClean="0"/>
              <a:t>31.03.2024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BB3E547-D6DA-56AA-88A5-F2D1EA7E2F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BD6AD52-4865-A5EC-EF18-7E34DC443A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454A645-3121-4857-8BE7-005B2E9460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6965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text, růže, snímek obrazovky, květina&#10;&#10;Popis byl vytvořen automaticky">
            <a:extLst>
              <a:ext uri="{FF2B5EF4-FFF2-40B4-BE49-F238E27FC236}">
                <a16:creationId xmlns:a16="http://schemas.microsoft.com/office/drawing/2014/main" id="{131D8D6F-A3E0-AFFF-590E-18E73623324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Obrázek 1" descr="Obsah obrázku text, růže, snímek obrazovky, květina&#10;&#10;Popis byl vytvořen automaticky">
            <a:extLst>
              <a:ext uri="{FF2B5EF4-FFF2-40B4-BE49-F238E27FC236}">
                <a16:creationId xmlns:a16="http://schemas.microsoft.com/office/drawing/2014/main" id="{3C724BF6-71CC-8F55-E1B8-1DC09355CA5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75" t="88889" r="69688"/>
          <a:stretch/>
        </p:blipFill>
        <p:spPr>
          <a:xfrm>
            <a:off x="0" y="6125704"/>
            <a:ext cx="17145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568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text, růže, snímek obrazovky, květina&#10;&#10;Popis byl vytvořen automaticky">
            <a:extLst>
              <a:ext uri="{FF2B5EF4-FFF2-40B4-BE49-F238E27FC236}">
                <a16:creationId xmlns:a16="http://schemas.microsoft.com/office/drawing/2014/main" id="{131D8D6F-A3E0-AFFF-590E-18E73623324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5EDB0567-1381-8B1C-6C00-05E2C0DB0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5749"/>
            <a:ext cx="10515600" cy="819151"/>
          </a:xfrm>
        </p:spPr>
        <p:txBody>
          <a:bodyPr/>
          <a:lstStyle/>
          <a:p>
            <a:pPr algn="ctr"/>
            <a:r>
              <a:rPr lang="cs-CZ" dirty="0">
                <a:solidFill>
                  <a:schemeClr val="bg1"/>
                </a:solidFill>
                <a:latin typeface="Bahnschrift" panose="020B0502040204020203" pitchFamily="34" charset="0"/>
              </a:rPr>
              <a:t>Janovo evangelium</a:t>
            </a: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9317DF71-8D14-8A25-3268-7700FD5A39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98562"/>
            <a:ext cx="10515600" cy="28876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4000" dirty="0">
                <a:solidFill>
                  <a:schemeClr val="bg1"/>
                </a:solidFill>
                <a:latin typeface="Bahnschrift" panose="020B0502040204020203" pitchFamily="34" charset="0"/>
              </a:rPr>
              <a:t>14,15–18</a:t>
            </a:r>
          </a:p>
          <a:p>
            <a:pPr marL="0" indent="0" algn="ctr">
              <a:buNone/>
            </a:pPr>
            <a:r>
              <a:rPr lang="cs-CZ" sz="4000" dirty="0">
                <a:solidFill>
                  <a:schemeClr val="bg1"/>
                </a:solidFill>
                <a:latin typeface="Bahnschrift" panose="020B0502040204020203" pitchFamily="34" charset="0"/>
              </a:rPr>
              <a:t>14</a:t>
            </a:r>
            <a:r>
              <a:rPr lang="cs-CZ" sz="4000" dirty="0">
                <a:solidFill>
                  <a:schemeClr val="bg1"/>
                </a:solidFill>
                <a:latin typeface="Bahnschrift" panose="020B0502040204020203" pitchFamily="34" charset="0"/>
                <a:cs typeface="Courier New" panose="02070309020205020404" pitchFamily="49" charset="0"/>
              </a:rPr>
              <a:t>,</a:t>
            </a:r>
            <a:r>
              <a:rPr lang="cs-CZ" sz="4000" dirty="0">
                <a:solidFill>
                  <a:schemeClr val="bg1"/>
                </a:solidFill>
                <a:latin typeface="Bahnschrift" panose="020B0502040204020203" pitchFamily="34" charset="0"/>
              </a:rPr>
              <a:t>25–26</a:t>
            </a:r>
          </a:p>
          <a:p>
            <a:pPr marL="0" indent="0" algn="ctr">
              <a:buNone/>
            </a:pPr>
            <a:r>
              <a:rPr lang="cs-CZ" sz="4000" dirty="0">
                <a:solidFill>
                  <a:schemeClr val="bg1"/>
                </a:solidFill>
                <a:latin typeface="Bahnschrift" panose="020B0502040204020203" pitchFamily="34" charset="0"/>
              </a:rPr>
              <a:t>15,26</a:t>
            </a:r>
          </a:p>
          <a:p>
            <a:pPr marL="0" indent="0" algn="ctr">
              <a:buNone/>
            </a:pPr>
            <a:r>
              <a:rPr lang="cs-CZ" sz="4000" dirty="0">
                <a:solidFill>
                  <a:schemeClr val="bg1"/>
                </a:solidFill>
                <a:latin typeface="Bahnschrift" panose="020B0502040204020203" pitchFamily="34" charset="0"/>
              </a:rPr>
              <a:t>16,7–15</a:t>
            </a:r>
            <a:endParaRPr lang="cs-CZ" sz="4000" dirty="0">
              <a:latin typeface="Bahnschrift" panose="020B0502040204020203" pitchFamily="34" charset="0"/>
            </a:endParaRPr>
          </a:p>
        </p:txBody>
      </p:sp>
      <p:pic>
        <p:nvPicPr>
          <p:cNvPr id="3" name="Obrázek 2" descr="Obsah obrázku text, růže, snímek obrazovky, květina&#10;&#10;Popis byl vytvořen automaticky">
            <a:extLst>
              <a:ext uri="{FF2B5EF4-FFF2-40B4-BE49-F238E27FC236}">
                <a16:creationId xmlns:a16="http://schemas.microsoft.com/office/drawing/2014/main" id="{118BE4E2-C60A-E9B7-9E14-826DC77B515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75" t="88889" r="69688"/>
          <a:stretch/>
        </p:blipFill>
        <p:spPr>
          <a:xfrm>
            <a:off x="0" y="6125704"/>
            <a:ext cx="1714500" cy="762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56073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text, růže, snímek obrazovky, květina&#10;&#10;Popis byl vytvořen automaticky">
            <a:extLst>
              <a:ext uri="{FF2B5EF4-FFF2-40B4-BE49-F238E27FC236}">
                <a16:creationId xmlns:a16="http://schemas.microsoft.com/office/drawing/2014/main" id="{131D8D6F-A3E0-AFFF-590E-18E73623324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75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5EDB0567-1381-8B1C-6C00-05E2C0DB0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80" y="-10444"/>
            <a:ext cx="3396917" cy="1325563"/>
          </a:xfrm>
        </p:spPr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chemeClr val="bg1"/>
                </a:solidFill>
                <a:latin typeface="Bahnschrift" panose="020B0502040204020203" pitchFamily="34" charset="0"/>
              </a:rPr>
              <a:t>Zastánce</a:t>
            </a:r>
          </a:p>
        </p:txBody>
      </p:sp>
      <p:sp>
        <p:nvSpPr>
          <p:cNvPr id="3" name="Zástupný obsah 6">
            <a:extLst>
              <a:ext uri="{FF2B5EF4-FFF2-40B4-BE49-F238E27FC236}">
                <a16:creationId xmlns:a16="http://schemas.microsoft.com/office/drawing/2014/main" id="{730CC5F0-C87A-E350-F24F-0C324E5281CF}"/>
              </a:ext>
            </a:extLst>
          </p:cNvPr>
          <p:cNvSpPr txBox="1">
            <a:spLocks/>
          </p:cNvSpPr>
          <p:nvPr/>
        </p:nvSpPr>
        <p:spPr>
          <a:xfrm>
            <a:off x="7605345" y="2483529"/>
            <a:ext cx="4586655" cy="21380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3200" dirty="0">
                <a:solidFill>
                  <a:schemeClr val="bg1">
                    <a:lumMod val="75000"/>
                  </a:schemeClr>
                </a:solidFill>
                <a:latin typeface="Bahnschrift" panose="020B0502040204020203" pitchFamily="34" charset="0"/>
              </a:rPr>
              <a:t>	důkaz </a:t>
            </a:r>
          </a:p>
          <a:p>
            <a:pPr marL="1344613" lvl="3"/>
            <a:r>
              <a:rPr lang="cs-CZ" sz="3200" dirty="0">
                <a:solidFill>
                  <a:schemeClr val="bg1">
                    <a:lumMod val="75000"/>
                  </a:schemeClr>
                </a:solidFill>
                <a:latin typeface="Bahnschrift" panose="020B0502040204020203" pitchFamily="34" charset="0"/>
              </a:rPr>
              <a:t>o hříchu</a:t>
            </a:r>
          </a:p>
          <a:p>
            <a:pPr marL="1344613" lvl="3"/>
            <a:r>
              <a:rPr lang="cs-CZ" sz="3200" dirty="0">
                <a:solidFill>
                  <a:schemeClr val="bg1">
                    <a:lumMod val="75000"/>
                  </a:schemeClr>
                </a:solidFill>
                <a:latin typeface="Bahnschrift" panose="020B0502040204020203" pitchFamily="34" charset="0"/>
              </a:rPr>
              <a:t>o spravedlnosti</a:t>
            </a:r>
          </a:p>
          <a:p>
            <a:pPr marL="1344613" lvl="3"/>
            <a:r>
              <a:rPr lang="cs-CZ" sz="3200" dirty="0">
                <a:solidFill>
                  <a:schemeClr val="bg1">
                    <a:lumMod val="75000"/>
                  </a:schemeClr>
                </a:solidFill>
                <a:latin typeface="Bahnschrift" panose="020B0502040204020203" pitchFamily="34" charset="0"/>
              </a:rPr>
              <a:t>o soudu</a:t>
            </a:r>
          </a:p>
        </p:txBody>
      </p:sp>
      <p:sp>
        <p:nvSpPr>
          <p:cNvPr id="6" name="Obdélník: se zakulacenými rohy 5">
            <a:extLst>
              <a:ext uri="{FF2B5EF4-FFF2-40B4-BE49-F238E27FC236}">
                <a16:creationId xmlns:a16="http://schemas.microsoft.com/office/drawing/2014/main" id="{197F36A7-C050-132C-16CC-7E1570710C01}"/>
              </a:ext>
            </a:extLst>
          </p:cNvPr>
          <p:cNvSpPr/>
          <p:nvPr/>
        </p:nvSpPr>
        <p:spPr>
          <a:xfrm>
            <a:off x="4346980" y="3008539"/>
            <a:ext cx="2116563" cy="553915"/>
          </a:xfrm>
          <a:prstGeom prst="roundRect">
            <a:avLst>
              <a:gd name="adj" fmla="val 49544"/>
            </a:avLst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: se zakulacenými rohy 8">
            <a:extLst>
              <a:ext uri="{FF2B5EF4-FFF2-40B4-BE49-F238E27FC236}">
                <a16:creationId xmlns:a16="http://schemas.microsoft.com/office/drawing/2014/main" id="{D2EA6B1D-6AE4-AA07-7C65-B0ACB2F8C055}"/>
              </a:ext>
            </a:extLst>
          </p:cNvPr>
          <p:cNvSpPr/>
          <p:nvPr/>
        </p:nvSpPr>
        <p:spPr>
          <a:xfrm>
            <a:off x="2127546" y="1300299"/>
            <a:ext cx="1703671" cy="553915"/>
          </a:xfrm>
          <a:prstGeom prst="roundRect">
            <a:avLst>
              <a:gd name="adj" fmla="val 49544"/>
            </a:avLst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: se zakulacenými rohy 9">
            <a:extLst>
              <a:ext uri="{FF2B5EF4-FFF2-40B4-BE49-F238E27FC236}">
                <a16:creationId xmlns:a16="http://schemas.microsoft.com/office/drawing/2014/main" id="{8D7F1DC0-3283-DE62-61D1-F912ECB0C5AE}"/>
              </a:ext>
            </a:extLst>
          </p:cNvPr>
          <p:cNvSpPr/>
          <p:nvPr/>
        </p:nvSpPr>
        <p:spPr>
          <a:xfrm>
            <a:off x="5408464" y="1887684"/>
            <a:ext cx="2206869" cy="553915"/>
          </a:xfrm>
          <a:prstGeom prst="roundRect">
            <a:avLst>
              <a:gd name="adj" fmla="val 49544"/>
            </a:avLst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: se zakulacenými rohy 10">
            <a:extLst>
              <a:ext uri="{FF2B5EF4-FFF2-40B4-BE49-F238E27FC236}">
                <a16:creationId xmlns:a16="http://schemas.microsoft.com/office/drawing/2014/main" id="{6AACD813-B58E-9620-7FE2-B36F4F74730C}"/>
              </a:ext>
            </a:extLst>
          </p:cNvPr>
          <p:cNvSpPr/>
          <p:nvPr/>
        </p:nvSpPr>
        <p:spPr>
          <a:xfrm>
            <a:off x="2127546" y="2412724"/>
            <a:ext cx="1275077" cy="553915"/>
          </a:xfrm>
          <a:prstGeom prst="roundRect">
            <a:avLst>
              <a:gd name="adj" fmla="val 49544"/>
            </a:avLst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: se zakulacenými rohy 11">
            <a:extLst>
              <a:ext uri="{FF2B5EF4-FFF2-40B4-BE49-F238E27FC236}">
                <a16:creationId xmlns:a16="http://schemas.microsoft.com/office/drawing/2014/main" id="{83E7D657-39B3-8AF9-351C-9618D9B2A0B7}"/>
              </a:ext>
            </a:extLst>
          </p:cNvPr>
          <p:cNvSpPr/>
          <p:nvPr/>
        </p:nvSpPr>
        <p:spPr>
          <a:xfrm>
            <a:off x="3186325" y="3988929"/>
            <a:ext cx="3465093" cy="553915"/>
          </a:xfrm>
          <a:prstGeom prst="roundRect">
            <a:avLst>
              <a:gd name="adj" fmla="val 49544"/>
            </a:avLst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: se zakulacenými rohy 12">
            <a:extLst>
              <a:ext uri="{FF2B5EF4-FFF2-40B4-BE49-F238E27FC236}">
                <a16:creationId xmlns:a16="http://schemas.microsoft.com/office/drawing/2014/main" id="{A68D5779-F0A7-95F3-5F66-67D09ECB4166}"/>
              </a:ext>
            </a:extLst>
          </p:cNvPr>
          <p:cNvSpPr/>
          <p:nvPr/>
        </p:nvSpPr>
        <p:spPr>
          <a:xfrm>
            <a:off x="4728432" y="4565980"/>
            <a:ext cx="3000152" cy="553915"/>
          </a:xfrm>
          <a:prstGeom prst="roundRect">
            <a:avLst>
              <a:gd name="adj" fmla="val 49544"/>
            </a:avLst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bdélník: se zakulacenými rohy 13">
            <a:extLst>
              <a:ext uri="{FF2B5EF4-FFF2-40B4-BE49-F238E27FC236}">
                <a16:creationId xmlns:a16="http://schemas.microsoft.com/office/drawing/2014/main" id="{8D018936-D8FB-2C68-D525-595F212C242D}"/>
              </a:ext>
            </a:extLst>
          </p:cNvPr>
          <p:cNvSpPr/>
          <p:nvPr/>
        </p:nvSpPr>
        <p:spPr>
          <a:xfrm>
            <a:off x="4760055" y="5135080"/>
            <a:ext cx="2334127" cy="553915"/>
          </a:xfrm>
          <a:prstGeom prst="roundRect">
            <a:avLst>
              <a:gd name="adj" fmla="val 49544"/>
            </a:avLst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bdélník: se zakulacenými rohy 14">
            <a:extLst>
              <a:ext uri="{FF2B5EF4-FFF2-40B4-BE49-F238E27FC236}">
                <a16:creationId xmlns:a16="http://schemas.microsoft.com/office/drawing/2014/main" id="{9D4CADFB-A73F-62AB-B521-50EB6EDD752D}"/>
              </a:ext>
            </a:extLst>
          </p:cNvPr>
          <p:cNvSpPr/>
          <p:nvPr/>
        </p:nvSpPr>
        <p:spPr>
          <a:xfrm>
            <a:off x="2127546" y="5693589"/>
            <a:ext cx="2632509" cy="553915"/>
          </a:xfrm>
          <a:prstGeom prst="roundRect">
            <a:avLst>
              <a:gd name="adj" fmla="val 49544"/>
            </a:avLst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22CC13EC-3347-B654-F508-0101B82E4508}"/>
              </a:ext>
            </a:extLst>
          </p:cNvPr>
          <p:cNvSpPr txBox="1">
            <a:spLocks/>
          </p:cNvSpPr>
          <p:nvPr/>
        </p:nvSpPr>
        <p:spPr>
          <a:xfrm>
            <a:off x="2791326" y="-12044"/>
            <a:ext cx="747722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600" dirty="0">
                <a:solidFill>
                  <a:schemeClr val="bg1"/>
                </a:solidFill>
                <a:latin typeface="Bahnschrift" panose="020B0502040204020203" pitchFamily="34" charset="0"/>
              </a:rPr>
              <a:t>– přivolaný na pomoc, pomocník</a:t>
            </a:r>
          </a:p>
        </p:txBody>
      </p:sp>
      <p:sp>
        <p:nvSpPr>
          <p:cNvPr id="18" name="Nadpis 1">
            <a:extLst>
              <a:ext uri="{FF2B5EF4-FFF2-40B4-BE49-F238E27FC236}">
                <a16:creationId xmlns:a16="http://schemas.microsoft.com/office/drawing/2014/main" id="{CBC7C19C-C09E-C162-3B77-74C398422DD4}"/>
              </a:ext>
            </a:extLst>
          </p:cNvPr>
          <p:cNvSpPr txBox="1">
            <a:spLocks/>
          </p:cNvSpPr>
          <p:nvPr/>
        </p:nvSpPr>
        <p:spPr>
          <a:xfrm>
            <a:off x="1624890" y="1315291"/>
            <a:ext cx="525209" cy="56755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sz="3200" dirty="0">
                <a:solidFill>
                  <a:schemeClr val="bg1"/>
                </a:solidFill>
                <a:latin typeface="Bahnschrift" panose="020B0502040204020203" pitchFamily="34" charset="0"/>
              </a:rPr>
              <a:t>1.</a:t>
            </a:r>
          </a:p>
        </p:txBody>
      </p:sp>
      <p:sp>
        <p:nvSpPr>
          <p:cNvPr id="19" name="Nadpis 1">
            <a:extLst>
              <a:ext uri="{FF2B5EF4-FFF2-40B4-BE49-F238E27FC236}">
                <a16:creationId xmlns:a16="http://schemas.microsoft.com/office/drawing/2014/main" id="{3630D744-71A3-B3A7-E4F9-AB621B8A1373}"/>
              </a:ext>
            </a:extLst>
          </p:cNvPr>
          <p:cNvSpPr txBox="1">
            <a:spLocks/>
          </p:cNvSpPr>
          <p:nvPr/>
        </p:nvSpPr>
        <p:spPr>
          <a:xfrm>
            <a:off x="1624890" y="1880367"/>
            <a:ext cx="525209" cy="56755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sz="3200" dirty="0">
                <a:solidFill>
                  <a:schemeClr val="bg1"/>
                </a:solidFill>
                <a:latin typeface="Bahnschrift" panose="020B0502040204020203" pitchFamily="34" charset="0"/>
              </a:rPr>
              <a:t>2.</a:t>
            </a:r>
          </a:p>
        </p:txBody>
      </p:sp>
      <p:sp>
        <p:nvSpPr>
          <p:cNvPr id="20" name="Nadpis 1">
            <a:extLst>
              <a:ext uri="{FF2B5EF4-FFF2-40B4-BE49-F238E27FC236}">
                <a16:creationId xmlns:a16="http://schemas.microsoft.com/office/drawing/2014/main" id="{F87E4B0B-920E-AD6D-9183-3A99689E7FB5}"/>
              </a:ext>
            </a:extLst>
          </p:cNvPr>
          <p:cNvSpPr txBox="1">
            <a:spLocks/>
          </p:cNvSpPr>
          <p:nvPr/>
        </p:nvSpPr>
        <p:spPr>
          <a:xfrm>
            <a:off x="1624890" y="2447926"/>
            <a:ext cx="525209" cy="56755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sz="3200" dirty="0">
                <a:solidFill>
                  <a:schemeClr val="bg1"/>
                </a:solidFill>
                <a:latin typeface="Bahnschrift" panose="020B0502040204020203" pitchFamily="34" charset="0"/>
              </a:rPr>
              <a:t>3.</a:t>
            </a:r>
          </a:p>
        </p:txBody>
      </p:sp>
      <p:sp>
        <p:nvSpPr>
          <p:cNvPr id="21" name="Nadpis 1">
            <a:extLst>
              <a:ext uri="{FF2B5EF4-FFF2-40B4-BE49-F238E27FC236}">
                <a16:creationId xmlns:a16="http://schemas.microsoft.com/office/drawing/2014/main" id="{4C2CE6B1-E0EF-1CF6-0DC6-8CED43902B86}"/>
              </a:ext>
            </a:extLst>
          </p:cNvPr>
          <p:cNvSpPr txBox="1">
            <a:spLocks/>
          </p:cNvSpPr>
          <p:nvPr/>
        </p:nvSpPr>
        <p:spPr>
          <a:xfrm>
            <a:off x="1624890" y="3013002"/>
            <a:ext cx="525209" cy="56755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sz="3200" dirty="0">
                <a:solidFill>
                  <a:schemeClr val="bg1"/>
                </a:solidFill>
                <a:latin typeface="Bahnschrift" panose="020B0502040204020203" pitchFamily="34" charset="0"/>
              </a:rPr>
              <a:t>4.</a:t>
            </a:r>
          </a:p>
        </p:txBody>
      </p:sp>
      <p:sp>
        <p:nvSpPr>
          <p:cNvPr id="22" name="Nadpis 1">
            <a:extLst>
              <a:ext uri="{FF2B5EF4-FFF2-40B4-BE49-F238E27FC236}">
                <a16:creationId xmlns:a16="http://schemas.microsoft.com/office/drawing/2014/main" id="{A2F36009-A574-9802-341E-0FA2B492D20B}"/>
              </a:ext>
            </a:extLst>
          </p:cNvPr>
          <p:cNvSpPr txBox="1">
            <a:spLocks/>
          </p:cNvSpPr>
          <p:nvPr/>
        </p:nvSpPr>
        <p:spPr>
          <a:xfrm>
            <a:off x="1624890" y="4021649"/>
            <a:ext cx="525209" cy="56755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sz="3200" dirty="0">
                <a:solidFill>
                  <a:schemeClr val="bg1"/>
                </a:solidFill>
                <a:latin typeface="Bahnschrift" panose="020B0502040204020203" pitchFamily="34" charset="0"/>
              </a:rPr>
              <a:t>5.</a:t>
            </a:r>
          </a:p>
        </p:txBody>
      </p:sp>
      <p:sp>
        <p:nvSpPr>
          <p:cNvPr id="23" name="Nadpis 1">
            <a:extLst>
              <a:ext uri="{FF2B5EF4-FFF2-40B4-BE49-F238E27FC236}">
                <a16:creationId xmlns:a16="http://schemas.microsoft.com/office/drawing/2014/main" id="{B52F02FD-313B-8A91-E080-78A1492F110D}"/>
              </a:ext>
            </a:extLst>
          </p:cNvPr>
          <p:cNvSpPr txBox="1">
            <a:spLocks/>
          </p:cNvSpPr>
          <p:nvPr/>
        </p:nvSpPr>
        <p:spPr>
          <a:xfrm>
            <a:off x="1624890" y="4586725"/>
            <a:ext cx="525209" cy="56755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sz="3200" dirty="0">
                <a:solidFill>
                  <a:schemeClr val="bg1"/>
                </a:solidFill>
                <a:latin typeface="Bahnschrift" panose="020B0502040204020203" pitchFamily="34" charset="0"/>
              </a:rPr>
              <a:t>6.</a:t>
            </a:r>
          </a:p>
        </p:txBody>
      </p:sp>
      <p:sp>
        <p:nvSpPr>
          <p:cNvPr id="24" name="Nadpis 1">
            <a:extLst>
              <a:ext uri="{FF2B5EF4-FFF2-40B4-BE49-F238E27FC236}">
                <a16:creationId xmlns:a16="http://schemas.microsoft.com/office/drawing/2014/main" id="{DE185169-331F-6077-2AA2-1ED375DED453}"/>
              </a:ext>
            </a:extLst>
          </p:cNvPr>
          <p:cNvSpPr txBox="1">
            <a:spLocks/>
          </p:cNvSpPr>
          <p:nvPr/>
        </p:nvSpPr>
        <p:spPr>
          <a:xfrm>
            <a:off x="1624890" y="5154284"/>
            <a:ext cx="525209" cy="56755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sz="3200" dirty="0">
                <a:solidFill>
                  <a:schemeClr val="bg1"/>
                </a:solidFill>
                <a:latin typeface="Bahnschrift" panose="020B0502040204020203" pitchFamily="34" charset="0"/>
              </a:rPr>
              <a:t>7.</a:t>
            </a:r>
          </a:p>
        </p:txBody>
      </p:sp>
      <p:sp>
        <p:nvSpPr>
          <p:cNvPr id="25" name="Nadpis 1">
            <a:extLst>
              <a:ext uri="{FF2B5EF4-FFF2-40B4-BE49-F238E27FC236}">
                <a16:creationId xmlns:a16="http://schemas.microsoft.com/office/drawing/2014/main" id="{4AD7E34A-5235-B1C9-E080-6A84CCE229CA}"/>
              </a:ext>
            </a:extLst>
          </p:cNvPr>
          <p:cNvSpPr txBox="1">
            <a:spLocks/>
          </p:cNvSpPr>
          <p:nvPr/>
        </p:nvSpPr>
        <p:spPr>
          <a:xfrm>
            <a:off x="1624890" y="5719360"/>
            <a:ext cx="525209" cy="56755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sz="3200" dirty="0">
                <a:solidFill>
                  <a:schemeClr val="bg1"/>
                </a:solidFill>
                <a:latin typeface="Bahnschrift" panose="020B0502040204020203" pitchFamily="34" charset="0"/>
              </a:rPr>
              <a:t>8.</a:t>
            </a:r>
          </a:p>
        </p:txBody>
      </p:sp>
      <p:sp>
        <p:nvSpPr>
          <p:cNvPr id="26" name="Zástupný obsah 6">
            <a:extLst>
              <a:ext uri="{FF2B5EF4-FFF2-40B4-BE49-F238E27FC236}">
                <a16:creationId xmlns:a16="http://schemas.microsoft.com/office/drawing/2014/main" id="{A5400653-989F-FE0D-8640-D8443156BA09}"/>
              </a:ext>
            </a:extLst>
          </p:cNvPr>
          <p:cNvSpPr txBox="1">
            <a:spLocks/>
          </p:cNvSpPr>
          <p:nvPr/>
        </p:nvSpPr>
        <p:spPr>
          <a:xfrm>
            <a:off x="2117078" y="1310130"/>
            <a:ext cx="5736657" cy="5675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3200" dirty="0">
                <a:solidFill>
                  <a:schemeClr val="bg1"/>
                </a:solidFill>
                <a:latin typeface="Bahnschrift" panose="020B0502040204020203" pitchFamily="34" charset="0"/>
              </a:rPr>
              <a:t>Napořád s námi</a:t>
            </a:r>
          </a:p>
        </p:txBody>
      </p:sp>
      <p:sp>
        <p:nvSpPr>
          <p:cNvPr id="27" name="Zástupný obsah 6">
            <a:extLst>
              <a:ext uri="{FF2B5EF4-FFF2-40B4-BE49-F238E27FC236}">
                <a16:creationId xmlns:a16="http://schemas.microsoft.com/office/drawing/2014/main" id="{705B4653-EFDD-21AD-1C5E-314307A13471}"/>
              </a:ext>
            </a:extLst>
          </p:cNvPr>
          <p:cNvSpPr txBox="1">
            <a:spLocks/>
          </p:cNvSpPr>
          <p:nvPr/>
        </p:nvSpPr>
        <p:spPr>
          <a:xfrm>
            <a:off x="2117078" y="1879746"/>
            <a:ext cx="5736657" cy="5675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3200" dirty="0">
                <a:solidFill>
                  <a:schemeClr val="bg1"/>
                </a:solidFill>
                <a:latin typeface="Bahnschrift" panose="020B0502040204020203" pitchFamily="34" charset="0"/>
              </a:rPr>
              <a:t>Ne pro každého – jen pro nás</a:t>
            </a:r>
          </a:p>
        </p:txBody>
      </p:sp>
      <p:sp>
        <p:nvSpPr>
          <p:cNvPr id="28" name="Zástupný obsah 6">
            <a:extLst>
              <a:ext uri="{FF2B5EF4-FFF2-40B4-BE49-F238E27FC236}">
                <a16:creationId xmlns:a16="http://schemas.microsoft.com/office/drawing/2014/main" id="{0A8FCFCC-FA5C-10D6-A639-E34B72849F05}"/>
              </a:ext>
            </a:extLst>
          </p:cNvPr>
          <p:cNvSpPr txBox="1">
            <a:spLocks/>
          </p:cNvSpPr>
          <p:nvPr/>
        </p:nvSpPr>
        <p:spPr>
          <a:xfrm>
            <a:off x="2117078" y="2444822"/>
            <a:ext cx="5736657" cy="5675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3200" dirty="0">
                <a:solidFill>
                  <a:schemeClr val="bg1"/>
                </a:solidFill>
                <a:latin typeface="Bahnschrift" panose="020B0502040204020203" pitchFamily="34" charset="0"/>
              </a:rPr>
              <a:t>Uvnitř nás</a:t>
            </a:r>
          </a:p>
        </p:txBody>
      </p:sp>
      <p:sp>
        <p:nvSpPr>
          <p:cNvPr id="29" name="Zástupný obsah 6">
            <a:extLst>
              <a:ext uri="{FF2B5EF4-FFF2-40B4-BE49-F238E27FC236}">
                <a16:creationId xmlns:a16="http://schemas.microsoft.com/office/drawing/2014/main" id="{C537D8B9-D9EF-C3A7-E12C-760C7A02712A}"/>
              </a:ext>
            </a:extLst>
          </p:cNvPr>
          <p:cNvSpPr txBox="1">
            <a:spLocks/>
          </p:cNvSpPr>
          <p:nvPr/>
        </p:nvSpPr>
        <p:spPr>
          <a:xfrm>
            <a:off x="2117077" y="3016106"/>
            <a:ext cx="5736657" cy="9972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3200" dirty="0">
                <a:solidFill>
                  <a:schemeClr val="bg1"/>
                </a:solidFill>
                <a:latin typeface="Bahnschrift" panose="020B0502040204020203" pitchFamily="34" charset="0"/>
              </a:rPr>
              <a:t>Naučí nás a připomene nám všechno od Ježíše</a:t>
            </a:r>
          </a:p>
        </p:txBody>
      </p:sp>
      <p:sp>
        <p:nvSpPr>
          <p:cNvPr id="30" name="Zástupný obsah 6">
            <a:extLst>
              <a:ext uri="{FF2B5EF4-FFF2-40B4-BE49-F238E27FC236}">
                <a16:creationId xmlns:a16="http://schemas.microsoft.com/office/drawing/2014/main" id="{911186C0-C30B-4CAD-1A3C-386C12F76D82}"/>
              </a:ext>
            </a:extLst>
          </p:cNvPr>
          <p:cNvSpPr txBox="1">
            <a:spLocks/>
          </p:cNvSpPr>
          <p:nvPr/>
        </p:nvSpPr>
        <p:spPr>
          <a:xfrm>
            <a:off x="2150100" y="4021649"/>
            <a:ext cx="5736657" cy="5675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3200" dirty="0">
                <a:solidFill>
                  <a:schemeClr val="bg1"/>
                </a:solidFill>
                <a:latin typeface="Bahnschrift" panose="020B0502040204020203" pitchFamily="34" charset="0"/>
              </a:rPr>
              <a:t>Bude svědčit o Ježíšovi</a:t>
            </a:r>
          </a:p>
        </p:txBody>
      </p:sp>
      <p:sp>
        <p:nvSpPr>
          <p:cNvPr id="31" name="Zástupný obsah 6">
            <a:extLst>
              <a:ext uri="{FF2B5EF4-FFF2-40B4-BE49-F238E27FC236}">
                <a16:creationId xmlns:a16="http://schemas.microsoft.com/office/drawing/2014/main" id="{01D6922B-7BD1-6E9B-F8B0-36D7FF7ECAFF}"/>
              </a:ext>
            </a:extLst>
          </p:cNvPr>
          <p:cNvSpPr txBox="1">
            <a:spLocks/>
          </p:cNvSpPr>
          <p:nvPr/>
        </p:nvSpPr>
        <p:spPr>
          <a:xfrm>
            <a:off x="2150100" y="4591265"/>
            <a:ext cx="5736657" cy="5675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3200" dirty="0">
                <a:solidFill>
                  <a:schemeClr val="bg1"/>
                </a:solidFill>
                <a:latin typeface="Bahnschrift" panose="020B0502040204020203" pitchFamily="34" charset="0"/>
              </a:rPr>
              <a:t>Uvede nás do veškeré pravdy</a:t>
            </a:r>
          </a:p>
        </p:txBody>
      </p:sp>
      <p:sp>
        <p:nvSpPr>
          <p:cNvPr id="32" name="Zástupný obsah 6">
            <a:extLst>
              <a:ext uri="{FF2B5EF4-FFF2-40B4-BE49-F238E27FC236}">
                <a16:creationId xmlns:a16="http://schemas.microsoft.com/office/drawing/2014/main" id="{812CF305-19CB-60B9-3555-3C4D6FCDCA7C}"/>
              </a:ext>
            </a:extLst>
          </p:cNvPr>
          <p:cNvSpPr txBox="1">
            <a:spLocks/>
          </p:cNvSpPr>
          <p:nvPr/>
        </p:nvSpPr>
        <p:spPr>
          <a:xfrm>
            <a:off x="2150100" y="5156341"/>
            <a:ext cx="5736657" cy="5675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3200" dirty="0">
                <a:solidFill>
                  <a:schemeClr val="bg1"/>
                </a:solidFill>
                <a:latin typeface="Bahnschrift" panose="020B0502040204020203" pitchFamily="34" charset="0"/>
              </a:rPr>
              <a:t>Oznámí nám i budoucnost</a:t>
            </a:r>
          </a:p>
        </p:txBody>
      </p:sp>
      <p:sp>
        <p:nvSpPr>
          <p:cNvPr id="33" name="Zástupný obsah 6">
            <a:extLst>
              <a:ext uri="{FF2B5EF4-FFF2-40B4-BE49-F238E27FC236}">
                <a16:creationId xmlns:a16="http://schemas.microsoft.com/office/drawing/2014/main" id="{CD255C37-5C55-8E82-09FE-A9BAF19BD169}"/>
              </a:ext>
            </a:extLst>
          </p:cNvPr>
          <p:cNvSpPr txBox="1">
            <a:spLocks/>
          </p:cNvSpPr>
          <p:nvPr/>
        </p:nvSpPr>
        <p:spPr>
          <a:xfrm>
            <a:off x="2150099" y="5727625"/>
            <a:ext cx="5736657" cy="5675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3200" dirty="0">
                <a:solidFill>
                  <a:schemeClr val="bg1"/>
                </a:solidFill>
                <a:latin typeface="Bahnschrift" panose="020B0502040204020203" pitchFamily="34" charset="0"/>
              </a:rPr>
              <a:t>Oslaví Ježíše</a:t>
            </a:r>
          </a:p>
        </p:txBody>
      </p:sp>
      <p:sp>
        <p:nvSpPr>
          <p:cNvPr id="17" name="Obdélník 16">
            <a:extLst>
              <a:ext uri="{FF2B5EF4-FFF2-40B4-BE49-F238E27FC236}">
                <a16:creationId xmlns:a16="http://schemas.microsoft.com/office/drawing/2014/main" id="{D0FD7510-9757-E057-CC7E-13CDB2C9E872}"/>
              </a:ext>
            </a:extLst>
          </p:cNvPr>
          <p:cNvSpPr/>
          <p:nvPr/>
        </p:nvSpPr>
        <p:spPr>
          <a:xfrm>
            <a:off x="10439400" y="-14101"/>
            <a:ext cx="1703671" cy="19826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4" name="Obrázek 33" descr="Obsah obrázku text, růže, snímek obrazovky, květina&#10;&#10;Popis byl vytvořen automaticky">
            <a:extLst>
              <a:ext uri="{FF2B5EF4-FFF2-40B4-BE49-F238E27FC236}">
                <a16:creationId xmlns:a16="http://schemas.microsoft.com/office/drawing/2014/main" id="{42C331B9-B2C1-F6CF-4004-715221E3D19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75" t="88889" r="69688"/>
          <a:stretch/>
        </p:blipFill>
        <p:spPr>
          <a:xfrm>
            <a:off x="0" y="6125704"/>
            <a:ext cx="1714500" cy="762000"/>
          </a:xfrm>
          <a:prstGeom prst="rect">
            <a:avLst/>
          </a:prstGeom>
        </p:spPr>
      </p:pic>
      <p:sp>
        <p:nvSpPr>
          <p:cNvPr id="35" name="Obdélník: se zakulacenými rohy 34">
            <a:extLst>
              <a:ext uri="{FF2B5EF4-FFF2-40B4-BE49-F238E27FC236}">
                <a16:creationId xmlns:a16="http://schemas.microsoft.com/office/drawing/2014/main" id="{1E4EFDF1-43D4-A32A-3B52-F347D82327AF}"/>
              </a:ext>
            </a:extLst>
          </p:cNvPr>
          <p:cNvSpPr/>
          <p:nvPr/>
        </p:nvSpPr>
        <p:spPr>
          <a:xfrm>
            <a:off x="2136338" y="2995590"/>
            <a:ext cx="1164355" cy="553915"/>
          </a:xfrm>
          <a:prstGeom prst="roundRect">
            <a:avLst>
              <a:gd name="adj" fmla="val 49544"/>
            </a:avLst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4480EF67-C89A-359E-0F71-86508C749988}"/>
              </a:ext>
            </a:extLst>
          </p:cNvPr>
          <p:cNvSpPr txBox="1">
            <a:spLocks/>
          </p:cNvSpPr>
          <p:nvPr/>
        </p:nvSpPr>
        <p:spPr>
          <a:xfrm>
            <a:off x="6840568" y="5774073"/>
            <a:ext cx="3800026" cy="703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cs-CZ" sz="3600" dirty="0">
                <a:solidFill>
                  <a:schemeClr val="bg1"/>
                </a:solidFill>
                <a:latin typeface="Bahnschrift" panose="020B0502040204020203" pitchFamily="34" charset="0"/>
              </a:rPr>
              <a:t>Lukáš 12,11–12</a:t>
            </a:r>
            <a:endParaRPr lang="cs-CZ" sz="3600" dirty="0">
              <a:latin typeface="Bahnschrift" panose="020B0502040204020203" pitchFamily="34" charset="0"/>
            </a:endParaRPr>
          </a:p>
        </p:txBody>
      </p:sp>
      <p:sp>
        <p:nvSpPr>
          <p:cNvPr id="8" name="Zástupný obsah 6">
            <a:extLst>
              <a:ext uri="{FF2B5EF4-FFF2-40B4-BE49-F238E27FC236}">
                <a16:creationId xmlns:a16="http://schemas.microsoft.com/office/drawing/2014/main" id="{CF852EFB-C8FC-4AFB-971A-45C56D25C41E}"/>
              </a:ext>
            </a:extLst>
          </p:cNvPr>
          <p:cNvSpPr txBox="1">
            <a:spLocks/>
          </p:cNvSpPr>
          <p:nvPr/>
        </p:nvSpPr>
        <p:spPr>
          <a:xfrm>
            <a:off x="7604019" y="1913913"/>
            <a:ext cx="4586655" cy="5387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3200" dirty="0">
                <a:solidFill>
                  <a:schemeClr val="bg1">
                    <a:lumMod val="75000"/>
                  </a:schemeClr>
                </a:solidFill>
                <a:latin typeface="Bahnschrift" panose="020B0502040204020203" pitchFamily="34" charset="0"/>
              </a:rPr>
              <a:t>× Pro svět: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94233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5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 build="p"/>
      <p:bldP spid="27" grpId="0" build="p"/>
      <p:bldP spid="28" grpId="0" build="p"/>
      <p:bldP spid="29" grpId="0" build="p"/>
      <p:bldP spid="30" grpId="0" build="p"/>
      <p:bldP spid="31" grpId="0" build="p"/>
      <p:bldP spid="32" grpId="0" build="p"/>
      <p:bldP spid="33" grpId="0" build="p"/>
      <p:bldP spid="35" grpId="0" animBg="1"/>
      <p:bldP spid="7" grpId="0" build="p"/>
      <p:bldP spid="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text, růže, snímek obrazovky, květina&#10;&#10;Popis byl vytvořen automaticky">
            <a:extLst>
              <a:ext uri="{FF2B5EF4-FFF2-40B4-BE49-F238E27FC236}">
                <a16:creationId xmlns:a16="http://schemas.microsoft.com/office/drawing/2014/main" id="{131D8D6F-A3E0-AFFF-590E-18E73623324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5EDB0567-1381-8B1C-6C00-05E2C0DB0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5749"/>
            <a:ext cx="10515600" cy="819151"/>
          </a:xfrm>
        </p:spPr>
        <p:txBody>
          <a:bodyPr/>
          <a:lstStyle/>
          <a:p>
            <a:pPr algn="ctr"/>
            <a:r>
              <a:rPr lang="cs-CZ" dirty="0">
                <a:solidFill>
                  <a:schemeClr val="bg1"/>
                </a:solidFill>
                <a:latin typeface="Bahnschrift" panose="020B0502040204020203" pitchFamily="34" charset="0"/>
              </a:rPr>
              <a:t>Janovo evangelium</a:t>
            </a: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9317DF71-8D14-8A25-3268-7700FD5A39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98562"/>
            <a:ext cx="10515600" cy="28876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4000" dirty="0">
                <a:solidFill>
                  <a:schemeClr val="bg1"/>
                </a:solidFill>
                <a:latin typeface="Bahnschrift" panose="020B0502040204020203" pitchFamily="34" charset="0"/>
              </a:rPr>
              <a:t>14,15–18</a:t>
            </a:r>
          </a:p>
          <a:p>
            <a:pPr marL="0" indent="0" algn="ctr">
              <a:buNone/>
            </a:pPr>
            <a:r>
              <a:rPr lang="cs-CZ" sz="4000" dirty="0">
                <a:solidFill>
                  <a:schemeClr val="bg1"/>
                </a:solidFill>
                <a:latin typeface="Bahnschrift" panose="020B0502040204020203" pitchFamily="34" charset="0"/>
              </a:rPr>
              <a:t>14</a:t>
            </a:r>
            <a:r>
              <a:rPr lang="cs-CZ" sz="4000" dirty="0">
                <a:solidFill>
                  <a:schemeClr val="bg1"/>
                </a:solidFill>
                <a:latin typeface="Bahnschrift" panose="020B0502040204020203" pitchFamily="34" charset="0"/>
                <a:cs typeface="Courier New" panose="02070309020205020404" pitchFamily="49" charset="0"/>
              </a:rPr>
              <a:t>,</a:t>
            </a:r>
            <a:r>
              <a:rPr lang="cs-CZ" sz="4000" dirty="0">
                <a:solidFill>
                  <a:schemeClr val="bg1"/>
                </a:solidFill>
                <a:latin typeface="Bahnschrift" panose="020B0502040204020203" pitchFamily="34" charset="0"/>
              </a:rPr>
              <a:t>25–26</a:t>
            </a:r>
          </a:p>
          <a:p>
            <a:pPr marL="0" indent="0" algn="ctr">
              <a:buNone/>
            </a:pPr>
            <a:r>
              <a:rPr lang="cs-CZ" sz="4000" dirty="0">
                <a:solidFill>
                  <a:schemeClr val="bg1"/>
                </a:solidFill>
                <a:latin typeface="Bahnschrift" panose="020B0502040204020203" pitchFamily="34" charset="0"/>
              </a:rPr>
              <a:t>15,26</a:t>
            </a:r>
          </a:p>
          <a:p>
            <a:pPr marL="0" indent="0" algn="ctr">
              <a:buNone/>
            </a:pPr>
            <a:r>
              <a:rPr lang="cs-CZ" sz="4000" dirty="0">
                <a:solidFill>
                  <a:schemeClr val="bg1"/>
                </a:solidFill>
                <a:latin typeface="Bahnschrift" panose="020B0502040204020203" pitchFamily="34" charset="0"/>
              </a:rPr>
              <a:t>16,7–15</a:t>
            </a:r>
            <a:endParaRPr lang="cs-CZ" sz="4000" dirty="0">
              <a:latin typeface="Bahnschrift" panose="020B0502040204020203" pitchFamily="34" charset="0"/>
            </a:endParaRPr>
          </a:p>
        </p:txBody>
      </p:sp>
      <p:sp>
        <p:nvSpPr>
          <p:cNvPr id="3" name="Zástupný obsah 6">
            <a:extLst>
              <a:ext uri="{FF2B5EF4-FFF2-40B4-BE49-F238E27FC236}">
                <a16:creationId xmlns:a16="http://schemas.microsoft.com/office/drawing/2014/main" id="{89FA2CA6-527D-594A-8128-ADF07B37256C}"/>
              </a:ext>
            </a:extLst>
          </p:cNvPr>
          <p:cNvSpPr txBox="1">
            <a:spLocks/>
          </p:cNvSpPr>
          <p:nvPr/>
        </p:nvSpPr>
        <p:spPr>
          <a:xfrm>
            <a:off x="838200" y="5532437"/>
            <a:ext cx="10515600" cy="703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cs-CZ" sz="4000" dirty="0">
                <a:solidFill>
                  <a:schemeClr val="bg1"/>
                </a:solidFill>
                <a:latin typeface="Bahnschrift" panose="020B0502040204020203" pitchFamily="34" charset="0"/>
              </a:rPr>
              <a:t>12,11–12</a:t>
            </a:r>
            <a:endParaRPr lang="cs-CZ" sz="4000" dirty="0">
              <a:latin typeface="Bahnschrift" panose="020B0502040204020203" pitchFamily="34" charset="0"/>
            </a:endParaRPr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435B5538-5F63-0D50-6CD0-BBC699C6CA50}"/>
              </a:ext>
            </a:extLst>
          </p:cNvPr>
          <p:cNvSpPr txBox="1">
            <a:spLocks/>
          </p:cNvSpPr>
          <p:nvPr/>
        </p:nvSpPr>
        <p:spPr>
          <a:xfrm>
            <a:off x="838200" y="4619624"/>
            <a:ext cx="10515600" cy="8191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dirty="0">
                <a:solidFill>
                  <a:schemeClr val="bg1"/>
                </a:solidFill>
                <a:latin typeface="Bahnschrift" panose="020B0502040204020203" pitchFamily="34" charset="0"/>
              </a:rPr>
              <a:t>Lukášovo evangelium</a:t>
            </a:r>
          </a:p>
        </p:txBody>
      </p:sp>
      <p:pic>
        <p:nvPicPr>
          <p:cNvPr id="6" name="Obrázek 5" descr="Obsah obrázku text, růže, snímek obrazovky, květina&#10;&#10;Popis byl vytvořen automaticky">
            <a:extLst>
              <a:ext uri="{FF2B5EF4-FFF2-40B4-BE49-F238E27FC236}">
                <a16:creationId xmlns:a16="http://schemas.microsoft.com/office/drawing/2014/main" id="{09B29AB7-30DB-8EE0-FBD8-D911DCB8C43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75" t="88889" r="69688"/>
          <a:stretch/>
        </p:blipFill>
        <p:spPr>
          <a:xfrm>
            <a:off x="0" y="6125704"/>
            <a:ext cx="1714500" cy="762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00657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93.7|19.5|12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3|158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9"/>
</p:tagLst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978</TotalTime>
  <Words>88</Words>
  <Application>Microsoft Office PowerPoint</Application>
  <PresentationFormat>Širokoúhlá obrazovka</PresentationFormat>
  <Paragraphs>37</Paragraphs>
  <Slides>4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</vt:i4>
      </vt:variant>
    </vt:vector>
  </HeadingPairs>
  <TitlesOfParts>
    <vt:vector size="9" baseType="lpstr">
      <vt:lpstr>Aptos</vt:lpstr>
      <vt:lpstr>Aptos Display</vt:lpstr>
      <vt:lpstr>Arial</vt:lpstr>
      <vt:lpstr>Bahnschrift</vt:lpstr>
      <vt:lpstr>Motiv Office</vt:lpstr>
      <vt:lpstr>Prezentace aplikace PowerPoint</vt:lpstr>
      <vt:lpstr>Janovo evangelium</vt:lpstr>
      <vt:lpstr>Zastánce</vt:lpstr>
      <vt:lpstr>Janovo evangelium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Jan 14,•∙·∙15–18, 14∙25–26; 15,26; 16,7–15</dc:title>
  <dc:creator>ŠD</dc:creator>
  <cp:lastModifiedBy>ŠD</cp:lastModifiedBy>
  <cp:revision>27</cp:revision>
  <dcterms:created xsi:type="dcterms:W3CDTF">2024-03-29T12:42:22Z</dcterms:created>
  <dcterms:modified xsi:type="dcterms:W3CDTF">2024-03-31T18:28:22Z</dcterms:modified>
</cp:coreProperties>
</file>