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7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3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F8510-1926-DBCF-5782-71D18186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7D87F9-6AE3-CA94-37CF-A7F141746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3D948-3FA1-7FD0-9FF9-10FDBFDF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4FADE4-96CC-C58C-A2DA-A1B7B6FB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BF12F0-CF93-3B2A-FF58-096C08B0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71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47356-2C6B-A906-40CB-A82B2355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715C5F-3D49-8D3C-3343-A4805E13C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11CBF-50FD-83E9-4FE5-E6BECFFC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15F3C-7B1A-DD17-4AAB-8A1B69B5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5E5EC1-691E-1612-65B5-A538340E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16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01D2293-D51A-0D3F-8436-C1D849330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E26316-A9A8-AFF1-D747-9C5CB5AA1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808D68-615E-3577-63CB-5D6E3621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CE0004-C4C1-4533-DD65-D0E55823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D5834-1D92-E946-11F6-1188867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B0FD0-CC79-EA7A-A490-B857F6B1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12809-8312-A1EB-E6BB-B305AAAE7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2792DC-7E0C-DA57-6A1D-A3B8B261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0DF4FE-FEDD-4074-81E7-D1C8B7EA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0BDEB-FA3D-A7F1-B8A3-B8DBFD02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1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72E51-39B2-05CE-A914-831A2003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A32510-1D8A-25C8-6612-5B13DFE71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8DF4D6-4C0C-3C8D-10A8-4AC31D81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AC103-FCAE-F483-050E-BEBA6579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4F5322-192B-A072-357C-1FEC4139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90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3CD38-837D-7B6E-E473-8E5BB46A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A371C-FD64-213E-8F5C-17138A886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BCB873-094D-ABC9-5109-71F048DB6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8A1077-A0CD-7218-9D9E-138DD0F5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EC67F5-C3F8-FA02-E192-AB32A9A5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DB6B7E-2F92-F498-9B73-4246DF91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3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17D44-3304-E869-BBB7-8002CDA9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4F17D7-CA31-9DE3-8F30-4DA3CC37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E93F41-5E58-339B-4725-EC08199BB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E13462-0AC5-0147-7465-062DB40DA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29FC5E7-1E1B-A626-5945-68D43BD58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C470B9-239A-4C40-8AA1-7678A73B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9025DB-7CFF-A000-18A1-101FCF3F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6BA4EB-5113-D8DF-6DDD-8875EAA4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8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420CA-BA33-E65E-13C8-5BFB42BB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476D48-8AFF-4298-F0D6-ABA3F579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FA7B0F-6849-E6A1-7288-B7D41D0E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35362F-EB75-F2B0-EE06-66857943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83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261FE5-AF8A-AE6A-A2FE-AB4A4AB4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ACD9F5-1C24-B805-98A4-EE121CDD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1BB7D8-99AC-60CD-F39E-1EED2A47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93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2C84A-2E57-4274-4F24-5CEA13D2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A0B584-294C-4236-AAC3-4B370416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B4E8A0-6944-6FD8-62E8-CA6E4A06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482586-C77F-8645-167F-46180161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874F4D-D24E-ADE9-C785-C94AA3D6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012448-0FDA-2737-18D5-24B2D952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87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444BD-826D-6988-4E9A-BB34AD3F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EE6D6D-0DDE-5442-B8BE-10327E9E9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E41869-53CA-2195-66AD-B4E9646C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697248-09FC-37CB-ED82-93505CC1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1FD27F-CE1A-3FF9-973C-0C78F79C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967020-ED62-F6AF-0A85-BB85E76E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9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D6EFC7D-D1A7-6F9E-41D0-C18EABCB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ED7C24-2FCB-8DAB-590A-8FE8F298D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657363-23A3-C3EE-E6DE-74CB7B30E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9424-680F-4424-AF8F-172CE8E0FC9F}" type="datetimeFigureOut">
              <a:rPr lang="cs-CZ" smtClean="0"/>
              <a:t>23.09.2023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3C1E49-806A-A6EF-BB4F-BECE45696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23F48-9BCA-7201-48CF-C734F6B63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6A7B-7706-4BBD-83ED-942ED27466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5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venku, voda, lano&#10;&#10;Popis byl vytvořen automaticky">
            <a:extLst>
              <a:ext uri="{FF2B5EF4-FFF2-40B4-BE49-F238E27FC236}">
                <a16:creationId xmlns:a16="http://schemas.microsoft.com/office/drawing/2014/main" id="{FF75962B-D162-3F0B-8663-6140A2C0DF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40" t="52917"/>
          <a:stretch/>
        </p:blipFill>
        <p:spPr>
          <a:xfrm>
            <a:off x="0" y="0"/>
            <a:ext cx="12192000" cy="6852864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EE83C75A-2191-3EFF-0B1E-ADDB9D96391B}"/>
              </a:ext>
            </a:extLst>
          </p:cNvPr>
          <p:cNvSpPr txBox="1">
            <a:spLocks/>
          </p:cNvSpPr>
          <p:nvPr/>
        </p:nvSpPr>
        <p:spPr>
          <a:xfrm>
            <a:off x="3130278" y="78864"/>
            <a:ext cx="5931443" cy="1597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Kde čerpám?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CBEC49B-98FE-C8EA-2686-EC1C694D5F09}"/>
              </a:ext>
            </a:extLst>
          </p:cNvPr>
          <p:cNvSpPr txBox="1">
            <a:spLocks/>
          </p:cNvSpPr>
          <p:nvPr/>
        </p:nvSpPr>
        <p:spPr>
          <a:xfrm>
            <a:off x="412521" y="1556054"/>
            <a:ext cx="3838575" cy="1485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Vyber si, </a:t>
            </a:r>
            <a:b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</a:br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na co se zaměříš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F13B36A-957A-4017-EB46-0EC029F77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102" y="156067"/>
            <a:ext cx="2726119" cy="6397754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F153AA8-C58D-F7C4-09F4-36B928C6797B}"/>
              </a:ext>
            </a:extLst>
          </p:cNvPr>
          <p:cNvSpPr txBox="1">
            <a:spLocks/>
          </p:cNvSpPr>
          <p:nvPr/>
        </p:nvSpPr>
        <p:spPr>
          <a:xfrm>
            <a:off x="5057775" y="2879677"/>
            <a:ext cx="6886575" cy="3028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Všechno mohu,</a:t>
            </a:r>
          </a:p>
          <a:p>
            <a:pPr algn="l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       ale ne všechno je užitečné;</a:t>
            </a:r>
            <a:b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</a:br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všechno mohu,</a:t>
            </a:r>
          </a:p>
          <a:p>
            <a:pPr algn="l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       ale ničím se nedám ovládnout.</a:t>
            </a:r>
          </a:p>
          <a:p>
            <a:pPr algn="l"/>
            <a:endParaRPr lang="cs-CZ" sz="2200" dirty="0">
              <a:solidFill>
                <a:schemeClr val="bg1"/>
              </a:solidFill>
              <a:effectLst>
                <a:glow rad="381000">
                  <a:schemeClr val="tx1">
                    <a:alpha val="40000"/>
                  </a:schemeClr>
                </a:glow>
              </a:effectLst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pPr algn="r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1. Korintským 6,12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0E824A-51E8-A085-F9E4-DBA5FAF25F2E}"/>
              </a:ext>
            </a:extLst>
          </p:cNvPr>
          <p:cNvSpPr txBox="1">
            <a:spLocks/>
          </p:cNvSpPr>
          <p:nvPr/>
        </p:nvSpPr>
        <p:spPr>
          <a:xfrm>
            <a:off x="490194" y="5485483"/>
            <a:ext cx="6212264" cy="76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Nežij sám, ale s druhými</a:t>
            </a:r>
          </a:p>
        </p:txBody>
      </p:sp>
    </p:spTree>
    <p:extLst>
      <p:ext uri="{BB962C8B-B14F-4D97-AF65-F5344CB8AC3E}">
        <p14:creationId xmlns:p14="http://schemas.microsoft.com/office/powerpoint/2010/main" val="3803739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">
            <a:extLst>
              <a:ext uri="{FF2B5EF4-FFF2-40B4-BE49-F238E27FC236}">
                <a16:creationId xmlns:a16="http://schemas.microsoft.com/office/drawing/2014/main" id="{4112E35E-9A06-F10D-8192-6C3C18EE66A8}"/>
              </a:ext>
            </a:extLst>
          </p:cNvPr>
          <p:cNvSpPr txBox="1">
            <a:spLocks/>
          </p:cNvSpPr>
          <p:nvPr/>
        </p:nvSpPr>
        <p:spPr>
          <a:xfrm>
            <a:off x="112671" y="2512161"/>
            <a:ext cx="2693486" cy="858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2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Navázat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8F7666DB-7CE8-94FE-847A-BDC6BCFF2513}"/>
              </a:ext>
            </a:extLst>
          </p:cNvPr>
          <p:cNvSpPr txBox="1">
            <a:spLocks/>
          </p:cNvSpPr>
          <p:nvPr/>
        </p:nvSpPr>
        <p:spPr>
          <a:xfrm>
            <a:off x="3304907" y="15364"/>
            <a:ext cx="2693486" cy="858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2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Zpevňovat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DEE14BF-B49A-DFE7-BDAC-1C2857656062}"/>
              </a:ext>
            </a:extLst>
          </p:cNvPr>
          <p:cNvSpPr txBox="1">
            <a:spLocks/>
          </p:cNvSpPr>
          <p:nvPr/>
        </p:nvSpPr>
        <p:spPr>
          <a:xfrm>
            <a:off x="1092200" y="3459705"/>
            <a:ext cx="3860800" cy="2870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Dobře si vybrat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Nejen s věřícími</a:t>
            </a:r>
          </a:p>
          <a:p>
            <a:pPr indent="-468000"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Manželství jen</a:t>
            </a:r>
            <a:b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</a:b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    s věřícími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012155B-EABA-124C-979B-558259672969}"/>
              </a:ext>
            </a:extLst>
          </p:cNvPr>
          <p:cNvSpPr txBox="1">
            <a:spLocks/>
          </p:cNvSpPr>
          <p:nvPr/>
        </p:nvSpPr>
        <p:spPr>
          <a:xfrm>
            <a:off x="4152900" y="950208"/>
            <a:ext cx="7480300" cy="2237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Čas (přirozeně)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          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Nečekat, ale ozvat se sám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                    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Být ryzí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4C200309-CF69-6CC0-947E-7EA901B2F872}"/>
              </a:ext>
            </a:extLst>
          </p:cNvPr>
          <p:cNvSpPr txBox="1">
            <a:spLocks/>
          </p:cNvSpPr>
          <p:nvPr/>
        </p:nvSpPr>
        <p:spPr>
          <a:xfrm>
            <a:off x="8178800" y="4722108"/>
            <a:ext cx="3492500" cy="2237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Špatný vliv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Manipulace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</a:t>
            </a: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</a:rPr>
              <a:t>Závislost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B0E6FA9B-9883-E618-41F8-6FF9990A8682}"/>
              </a:ext>
            </a:extLst>
          </p:cNvPr>
          <p:cNvSpPr txBox="1">
            <a:spLocks/>
          </p:cNvSpPr>
          <p:nvPr/>
        </p:nvSpPr>
        <p:spPr>
          <a:xfrm>
            <a:off x="8307558" y="950208"/>
            <a:ext cx="2476500" cy="8586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Skupinka</a:t>
            </a:r>
            <a:endParaRPr lang="cs-CZ" sz="3600" dirty="0">
              <a:solidFill>
                <a:schemeClr val="bg1"/>
              </a:solidFill>
              <a:effectLst>
                <a:glow rad="381000">
                  <a:schemeClr val="tx1">
                    <a:alpha val="40000"/>
                  </a:schemeClr>
                </a:glow>
              </a:effectLst>
              <a:latin typeface="Candara" panose="020E0502030303020204" pitchFamily="34" charset="0"/>
            </a:endParaRP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385535F3-7758-B77B-60DA-9F19C7118441}"/>
              </a:ext>
            </a:extLst>
          </p:cNvPr>
          <p:cNvSpPr txBox="1">
            <a:spLocks/>
          </p:cNvSpPr>
          <p:nvPr/>
        </p:nvSpPr>
        <p:spPr>
          <a:xfrm>
            <a:off x="7176432" y="3787264"/>
            <a:ext cx="4863168" cy="858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2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Přetnout / omezit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08D13BAC-B711-A103-0CAD-DE95C0D12D78}"/>
              </a:ext>
            </a:extLst>
          </p:cNvPr>
          <p:cNvCxnSpPr/>
          <p:nvPr/>
        </p:nvCxnSpPr>
        <p:spPr>
          <a:xfrm>
            <a:off x="3447539" y="747532"/>
            <a:ext cx="24082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D560FAC6-3345-E0AC-2658-600A2F9ED1A0}"/>
              </a:ext>
            </a:extLst>
          </p:cNvPr>
          <p:cNvCxnSpPr>
            <a:cxnSpLocks/>
          </p:cNvCxnSpPr>
          <p:nvPr/>
        </p:nvCxnSpPr>
        <p:spPr>
          <a:xfrm>
            <a:off x="540568" y="3250633"/>
            <a:ext cx="183962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089C5C6-8283-EC21-7444-7C82331F5DA8}"/>
              </a:ext>
            </a:extLst>
          </p:cNvPr>
          <p:cNvCxnSpPr>
            <a:cxnSpLocks/>
          </p:cNvCxnSpPr>
          <p:nvPr/>
        </p:nvCxnSpPr>
        <p:spPr>
          <a:xfrm>
            <a:off x="7628646" y="4525603"/>
            <a:ext cx="40045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>
            <a:extLst>
              <a:ext uri="{FF2B5EF4-FFF2-40B4-BE49-F238E27FC236}">
                <a16:creationId xmlns:a16="http://schemas.microsoft.com/office/drawing/2014/main" id="{57825CEF-6B1E-37A3-1BDB-4EA72849122F}"/>
              </a:ext>
            </a:extLst>
          </p:cNvPr>
          <p:cNvSpPr txBox="1">
            <a:spLocks/>
          </p:cNvSpPr>
          <p:nvPr/>
        </p:nvSpPr>
        <p:spPr>
          <a:xfrm>
            <a:off x="8336240" y="2248334"/>
            <a:ext cx="2938218" cy="616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sz="36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cs typeface="Calibri Light" panose="020F0302020204030204" pitchFamily="34" charset="0"/>
              </a:rPr>
              <a:t>• Manželství</a:t>
            </a:r>
            <a:endParaRPr lang="cs-CZ" sz="3600" dirty="0">
              <a:solidFill>
                <a:schemeClr val="bg1"/>
              </a:solidFill>
              <a:effectLst>
                <a:glow rad="381000">
                  <a:schemeClr val="tx1">
                    <a:alpha val="40000"/>
                  </a:schemeClr>
                </a:glo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2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1" grpId="0" uiExpand="1" build="p"/>
      <p:bldP spid="12" grpId="0" uiExpand="1" build="p"/>
      <p:bldP spid="13" grpId="0" uiExpand="1" build="p"/>
      <p:bldP spid="14" grpId="0"/>
      <p:bldP spid="1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44AE2-136C-0C40-A9EC-BFD4ACA4A44A}"/>
              </a:ext>
            </a:extLst>
          </p:cNvPr>
          <p:cNvSpPr txBox="1">
            <a:spLocks/>
          </p:cNvSpPr>
          <p:nvPr/>
        </p:nvSpPr>
        <p:spPr>
          <a:xfrm>
            <a:off x="4967926" y="1026604"/>
            <a:ext cx="6212264" cy="76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Nežij sám, ale s druhými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AFDFE67-A565-1020-EA0C-C708275C3E37}"/>
              </a:ext>
            </a:extLst>
          </p:cNvPr>
          <p:cNvSpPr txBox="1">
            <a:spLocks/>
          </p:cNvSpPr>
          <p:nvPr/>
        </p:nvSpPr>
        <p:spPr>
          <a:xfrm>
            <a:off x="-116264" y="4295397"/>
            <a:ext cx="4330045" cy="76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Římanům 12,4–5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0B23D59-3142-3911-FEBB-DCCF046D4C92}"/>
              </a:ext>
            </a:extLst>
          </p:cNvPr>
          <p:cNvSpPr txBox="1">
            <a:spLocks/>
          </p:cNvSpPr>
          <p:nvPr/>
        </p:nvSpPr>
        <p:spPr>
          <a:xfrm>
            <a:off x="-116264" y="5154808"/>
            <a:ext cx="4330045" cy="76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>
                <a:solidFill>
                  <a:schemeClr val="bg1"/>
                </a:solidFill>
                <a:effectLst>
                  <a:glow rad="381000">
                    <a:schemeClr val="tx1">
                      <a:alpha val="40000"/>
                    </a:schemeClr>
                  </a:glow>
                </a:effectLst>
                <a:latin typeface="Candara" panose="020E0502030303020204" pitchFamily="34" charset="0"/>
                <a:ea typeface="Verdana" panose="020B0604030504040204" pitchFamily="34" charset="0"/>
              </a:rPr>
              <a:t>16,3–14</a:t>
            </a:r>
          </a:p>
        </p:txBody>
      </p:sp>
    </p:spTree>
    <p:extLst>
      <p:ext uri="{BB962C8B-B14F-4D97-AF65-F5344CB8AC3E}">
        <p14:creationId xmlns:p14="http://schemas.microsoft.com/office/powerpoint/2010/main" val="339220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99</Words>
  <Application>Microsoft Office PowerPoint</Application>
  <PresentationFormat>Širokoúhlá obrazovka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reviewer</dc:creator>
  <cp:lastModifiedBy>reviewer</cp:lastModifiedBy>
  <cp:revision>9</cp:revision>
  <dcterms:created xsi:type="dcterms:W3CDTF">2023-09-22T09:31:15Z</dcterms:created>
  <dcterms:modified xsi:type="dcterms:W3CDTF">2023-09-23T23:16:07Z</dcterms:modified>
</cp:coreProperties>
</file>